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6" r:id="rId4"/>
  </p:sldMasterIdLst>
  <p:notesMasterIdLst>
    <p:notesMasterId r:id="rId15"/>
  </p:notesMasterIdLst>
  <p:sldIdLst>
    <p:sldId id="295" r:id="rId5"/>
    <p:sldId id="279" r:id="rId6"/>
    <p:sldId id="291" r:id="rId7"/>
    <p:sldId id="285" r:id="rId8"/>
    <p:sldId id="286" r:id="rId9"/>
    <p:sldId id="288" r:id="rId10"/>
    <p:sldId id="287" r:id="rId11"/>
    <p:sldId id="292" r:id="rId12"/>
    <p:sldId id="293" r:id="rId13"/>
    <p:sldId id="276"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CE2915-41D2-4830-9669-1A462478CE24}" v="152" dt="2026-03-17T17:49:04.0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8" autoAdjust="0"/>
    <p:restoredTop sz="94660"/>
  </p:normalViewPr>
  <p:slideViewPr>
    <p:cSldViewPr snapToGrid="0">
      <p:cViewPr varScale="1">
        <p:scale>
          <a:sx n="70" d="100"/>
          <a:sy n="70" d="100"/>
        </p:scale>
        <p:origin x="520"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INET Amandine" userId="881d4fef-9e9b-42c5-b72a-5f74b5cb4e92" providerId="ADAL" clId="{B3BD612F-FE97-4C70-BB6F-B63C2C565A83}"/>
    <pc:docChg chg="undo redo custSel addSld delSld modSld sldOrd">
      <pc:chgData name="MOINET Amandine" userId="881d4fef-9e9b-42c5-b72a-5f74b5cb4e92" providerId="ADAL" clId="{B3BD612F-FE97-4C70-BB6F-B63C2C565A83}" dt="2026-03-26T16:43:07.002" v="3742" actId="20577"/>
      <pc:docMkLst>
        <pc:docMk/>
      </pc:docMkLst>
      <pc:sldChg chg="addSp modSp mod">
        <pc:chgData name="MOINET Amandine" userId="881d4fef-9e9b-42c5-b72a-5f74b5cb4e92" providerId="ADAL" clId="{B3BD612F-FE97-4C70-BB6F-B63C2C565A83}" dt="2026-03-26T16:43:07.002" v="3742" actId="20577"/>
        <pc:sldMkLst>
          <pc:docMk/>
          <pc:sldMk cId="211539638" sldId="276"/>
        </pc:sldMkLst>
        <pc:spChg chg="add mod">
          <ac:chgData name="MOINET Amandine" userId="881d4fef-9e9b-42c5-b72a-5f74b5cb4e92" providerId="ADAL" clId="{B3BD612F-FE97-4C70-BB6F-B63C2C565A83}" dt="2026-03-02T16:05:38.288" v="2986" actId="20577"/>
          <ac:spMkLst>
            <pc:docMk/>
            <pc:sldMk cId="211539638" sldId="276"/>
            <ac:spMk id="2" creationId="{7BEDF55B-B82D-2173-76E8-9FC477707A50}"/>
          </ac:spMkLst>
        </pc:spChg>
        <pc:spChg chg="mod">
          <ac:chgData name="MOINET Amandine" userId="881d4fef-9e9b-42c5-b72a-5f74b5cb4e92" providerId="ADAL" clId="{B3BD612F-FE97-4C70-BB6F-B63C2C565A83}" dt="2026-03-26T16:43:07.002" v="3742" actId="20577"/>
          <ac:spMkLst>
            <pc:docMk/>
            <pc:sldMk cId="211539638" sldId="276"/>
            <ac:spMk id="12" creationId="{32F2D7EC-B8EB-829C-B077-A645AA172499}"/>
          </ac:spMkLst>
        </pc:spChg>
      </pc:sldChg>
      <pc:sldChg chg="addSp delSp modSp mod">
        <pc:chgData name="MOINET Amandine" userId="881d4fef-9e9b-42c5-b72a-5f74b5cb4e92" providerId="ADAL" clId="{B3BD612F-FE97-4C70-BB6F-B63C2C565A83}" dt="2026-03-02T16:43:13.457" v="3126" actId="2711"/>
        <pc:sldMkLst>
          <pc:docMk/>
          <pc:sldMk cId="2390372464" sldId="285"/>
        </pc:sldMkLst>
        <pc:spChg chg="mod">
          <ac:chgData name="MOINET Amandine" userId="881d4fef-9e9b-42c5-b72a-5f74b5cb4e92" providerId="ADAL" clId="{B3BD612F-FE97-4C70-BB6F-B63C2C565A83}" dt="2026-03-02T16:43:13.457" v="3126" actId="2711"/>
          <ac:spMkLst>
            <pc:docMk/>
            <pc:sldMk cId="2390372464" sldId="285"/>
            <ac:spMk id="2" creationId="{9A9D085C-ADF0-3620-4CA9-062399EF6571}"/>
          </ac:spMkLst>
        </pc:spChg>
        <pc:picChg chg="add mod">
          <ac:chgData name="MOINET Amandine" userId="881d4fef-9e9b-42c5-b72a-5f74b5cb4e92" providerId="ADAL" clId="{B3BD612F-FE97-4C70-BB6F-B63C2C565A83}" dt="2026-03-02T16:28:11.753" v="3018" actId="1076"/>
          <ac:picMkLst>
            <pc:docMk/>
            <pc:sldMk cId="2390372464" sldId="285"/>
            <ac:picMk id="3" creationId="{66F508AD-7212-4690-B1D4-B190D34C73C0}"/>
          </ac:picMkLst>
        </pc:picChg>
        <pc:picChg chg="mod">
          <ac:chgData name="MOINET Amandine" userId="881d4fef-9e9b-42c5-b72a-5f74b5cb4e92" providerId="ADAL" clId="{B3BD612F-FE97-4C70-BB6F-B63C2C565A83}" dt="2026-03-02T16:26:00.561" v="3000" actId="1076"/>
          <ac:picMkLst>
            <pc:docMk/>
            <pc:sldMk cId="2390372464" sldId="285"/>
            <ac:picMk id="7" creationId="{C88C5A5D-1B5E-6AEA-9312-B13E5EF5DD3D}"/>
          </ac:picMkLst>
        </pc:picChg>
        <pc:picChg chg="mod">
          <ac:chgData name="MOINET Amandine" userId="881d4fef-9e9b-42c5-b72a-5f74b5cb4e92" providerId="ADAL" clId="{B3BD612F-FE97-4C70-BB6F-B63C2C565A83}" dt="2026-03-02T16:25:10.711" v="2994" actId="14100"/>
          <ac:picMkLst>
            <pc:docMk/>
            <pc:sldMk cId="2390372464" sldId="285"/>
            <ac:picMk id="8" creationId="{2FA48392-5ED8-8581-1593-E8B0AB0B438C}"/>
          </ac:picMkLst>
        </pc:picChg>
        <pc:picChg chg="mod">
          <ac:chgData name="MOINET Amandine" userId="881d4fef-9e9b-42c5-b72a-5f74b5cb4e92" providerId="ADAL" clId="{B3BD612F-FE97-4C70-BB6F-B63C2C565A83}" dt="2026-03-02T16:25:16.301" v="2996" actId="1076"/>
          <ac:picMkLst>
            <pc:docMk/>
            <pc:sldMk cId="2390372464" sldId="285"/>
            <ac:picMk id="9" creationId="{11C7D6A0-0FDD-0519-5EBC-3A2AA3D9409B}"/>
          </ac:picMkLst>
        </pc:picChg>
        <pc:picChg chg="mod">
          <ac:chgData name="MOINET Amandine" userId="881d4fef-9e9b-42c5-b72a-5f74b5cb4e92" providerId="ADAL" clId="{B3BD612F-FE97-4C70-BB6F-B63C2C565A83}" dt="2026-03-02T16:26:32.252" v="3002" actId="1076"/>
          <ac:picMkLst>
            <pc:docMk/>
            <pc:sldMk cId="2390372464" sldId="285"/>
            <ac:picMk id="10" creationId="{4A01B94D-9218-3D3B-DFDA-2E65627916EF}"/>
          </ac:picMkLst>
        </pc:picChg>
        <pc:picChg chg="mod">
          <ac:chgData name="MOINET Amandine" userId="881d4fef-9e9b-42c5-b72a-5f74b5cb4e92" providerId="ADAL" clId="{B3BD612F-FE97-4C70-BB6F-B63C2C565A83}" dt="2026-03-02T16:26:48.725" v="3005" actId="1076"/>
          <ac:picMkLst>
            <pc:docMk/>
            <pc:sldMk cId="2390372464" sldId="285"/>
            <ac:picMk id="15" creationId="{88E216B3-D3C6-DE1F-395A-BAA1EBE28716}"/>
          </ac:picMkLst>
        </pc:picChg>
        <pc:picChg chg="mod">
          <ac:chgData name="MOINET Amandine" userId="881d4fef-9e9b-42c5-b72a-5f74b5cb4e92" providerId="ADAL" clId="{B3BD612F-FE97-4C70-BB6F-B63C2C565A83}" dt="2026-03-02T16:28:04.468" v="3017" actId="14100"/>
          <ac:picMkLst>
            <pc:docMk/>
            <pc:sldMk cId="2390372464" sldId="285"/>
            <ac:picMk id="18" creationId="{75AF8645-83EE-86BD-CDA7-7BB267A90639}"/>
          </ac:picMkLst>
        </pc:picChg>
        <pc:picChg chg="mod">
          <ac:chgData name="MOINET Amandine" userId="881d4fef-9e9b-42c5-b72a-5f74b5cb4e92" providerId="ADAL" clId="{B3BD612F-FE97-4C70-BB6F-B63C2C565A83}" dt="2026-03-02T16:27:22.362" v="3010" actId="1076"/>
          <ac:picMkLst>
            <pc:docMk/>
            <pc:sldMk cId="2390372464" sldId="285"/>
            <ac:picMk id="19" creationId="{76E790B8-1F54-56EE-E962-D9BCC00C0146}"/>
          </ac:picMkLst>
        </pc:picChg>
        <pc:picChg chg="mod">
          <ac:chgData name="MOINET Amandine" userId="881d4fef-9e9b-42c5-b72a-5f74b5cb4e92" providerId="ADAL" clId="{B3BD612F-FE97-4C70-BB6F-B63C2C565A83}" dt="2026-03-02T16:39:45.376" v="3082" actId="1076"/>
          <ac:picMkLst>
            <pc:docMk/>
            <pc:sldMk cId="2390372464" sldId="285"/>
            <ac:picMk id="24" creationId="{DF0E5F2B-5061-A8E4-8BB5-B3E37CB56CA0}"/>
          </ac:picMkLst>
        </pc:picChg>
        <pc:picChg chg="mod">
          <ac:chgData name="MOINET Amandine" userId="881d4fef-9e9b-42c5-b72a-5f74b5cb4e92" providerId="ADAL" clId="{B3BD612F-FE97-4C70-BB6F-B63C2C565A83}" dt="2026-03-02T16:39:48.375" v="3083" actId="14100"/>
          <ac:picMkLst>
            <pc:docMk/>
            <pc:sldMk cId="2390372464" sldId="285"/>
            <ac:picMk id="26" creationId="{D67FA1D3-F49A-74A9-B42C-CC664593255D}"/>
          </ac:picMkLst>
        </pc:picChg>
        <pc:picChg chg="mod">
          <ac:chgData name="MOINET Amandine" userId="881d4fef-9e9b-42c5-b72a-5f74b5cb4e92" providerId="ADAL" clId="{B3BD612F-FE97-4C70-BB6F-B63C2C565A83}" dt="2026-03-02T16:40:28.700" v="3089" actId="1076"/>
          <ac:picMkLst>
            <pc:docMk/>
            <pc:sldMk cId="2390372464" sldId="285"/>
            <ac:picMk id="44" creationId="{5B5B8E69-300B-5DBC-154A-D433F0D81150}"/>
          </ac:picMkLst>
        </pc:picChg>
        <pc:picChg chg="add mod">
          <ac:chgData name="MOINET Amandine" userId="881d4fef-9e9b-42c5-b72a-5f74b5cb4e92" providerId="ADAL" clId="{B3BD612F-FE97-4C70-BB6F-B63C2C565A83}" dt="2026-03-02T16:28:24.666" v="3021" actId="1076"/>
          <ac:picMkLst>
            <pc:docMk/>
            <pc:sldMk cId="2390372464" sldId="285"/>
            <ac:picMk id="51" creationId="{9FFFF243-E475-83ED-D0C7-DC104A436C38}"/>
          </ac:picMkLst>
        </pc:picChg>
        <pc:picChg chg="add mod">
          <ac:chgData name="MOINET Amandine" userId="881d4fef-9e9b-42c5-b72a-5f74b5cb4e92" providerId="ADAL" clId="{B3BD612F-FE97-4C70-BB6F-B63C2C565A83}" dt="2026-03-02T16:39:45.376" v="3082" actId="1076"/>
          <ac:picMkLst>
            <pc:docMk/>
            <pc:sldMk cId="2390372464" sldId="285"/>
            <ac:picMk id="52" creationId="{4842FB3F-28B8-688F-4783-65B0AEF03961}"/>
          </ac:picMkLst>
        </pc:picChg>
      </pc:sldChg>
      <pc:sldChg chg="addSp delSp modSp mod">
        <pc:chgData name="MOINET Amandine" userId="881d4fef-9e9b-42c5-b72a-5f74b5cb4e92" providerId="ADAL" clId="{B3BD612F-FE97-4C70-BB6F-B63C2C565A83}" dt="2026-03-02T16:42:57.209" v="3125" actId="2711"/>
        <pc:sldMkLst>
          <pc:docMk/>
          <pc:sldMk cId="1689318540" sldId="286"/>
        </pc:sldMkLst>
        <pc:spChg chg="mod">
          <ac:chgData name="MOINET Amandine" userId="881d4fef-9e9b-42c5-b72a-5f74b5cb4e92" providerId="ADAL" clId="{B3BD612F-FE97-4C70-BB6F-B63C2C565A83}" dt="2026-03-02T16:42:57.209" v="3125" actId="2711"/>
          <ac:spMkLst>
            <pc:docMk/>
            <pc:sldMk cId="1689318540" sldId="286"/>
            <ac:spMk id="6" creationId="{4195A1C1-F1B4-DB96-BC12-394090B4689A}"/>
          </ac:spMkLst>
        </pc:spChg>
        <pc:spChg chg="add mod">
          <ac:chgData name="MOINET Amandine" userId="881d4fef-9e9b-42c5-b72a-5f74b5cb4e92" providerId="ADAL" clId="{B3BD612F-FE97-4C70-BB6F-B63C2C565A83}" dt="2026-03-02T16:42:49.601" v="3124" actId="1076"/>
          <ac:spMkLst>
            <pc:docMk/>
            <pc:sldMk cId="1689318540" sldId="286"/>
            <ac:spMk id="9" creationId="{42257E08-F3AB-42B3-4C75-D2E1C1D7E3BC}"/>
          </ac:spMkLst>
        </pc:spChg>
        <pc:picChg chg="add mod">
          <ac:chgData name="MOINET Amandine" userId="881d4fef-9e9b-42c5-b72a-5f74b5cb4e92" providerId="ADAL" clId="{B3BD612F-FE97-4C70-BB6F-B63C2C565A83}" dt="2026-03-02T16:41:56.679" v="3103" actId="1076"/>
          <ac:picMkLst>
            <pc:docMk/>
            <pc:sldMk cId="1689318540" sldId="286"/>
            <ac:picMk id="3" creationId="{46BBC660-7DB2-4C04-B8D3-1F2811261DBD}"/>
          </ac:picMkLst>
        </pc:picChg>
        <pc:picChg chg="add mod">
          <ac:chgData name="MOINET Amandine" userId="881d4fef-9e9b-42c5-b72a-5f74b5cb4e92" providerId="ADAL" clId="{B3BD612F-FE97-4C70-BB6F-B63C2C565A83}" dt="2026-03-02T16:42:16.095" v="3106" actId="1076"/>
          <ac:picMkLst>
            <pc:docMk/>
            <pc:sldMk cId="1689318540" sldId="286"/>
            <ac:picMk id="7" creationId="{BC07483D-0FB4-6A73-0072-62E5B08DB1E2}"/>
          </ac:picMkLst>
        </pc:picChg>
        <pc:picChg chg="add mod">
          <ac:chgData name="MOINET Amandine" userId="881d4fef-9e9b-42c5-b72a-5f74b5cb4e92" providerId="ADAL" clId="{B3BD612F-FE97-4C70-BB6F-B63C2C565A83}" dt="2026-03-02T16:42:21.968" v="3108" actId="1076"/>
          <ac:picMkLst>
            <pc:docMk/>
            <pc:sldMk cId="1689318540" sldId="286"/>
            <ac:picMk id="8" creationId="{250F1EFB-01DF-73FE-14A1-6D8D8E06E05C}"/>
          </ac:picMkLst>
        </pc:picChg>
        <pc:picChg chg="mod">
          <ac:chgData name="MOINET Amandine" userId="881d4fef-9e9b-42c5-b72a-5f74b5cb4e92" providerId="ADAL" clId="{B3BD612F-FE97-4C70-BB6F-B63C2C565A83}" dt="2026-03-02T16:41:03.028" v="3090" actId="14826"/>
          <ac:picMkLst>
            <pc:docMk/>
            <pc:sldMk cId="1689318540" sldId="286"/>
            <ac:picMk id="52" creationId="{A9A8EA3F-C35E-47D8-0AA8-EEC15E0A1F88}"/>
          </ac:picMkLst>
        </pc:picChg>
        <pc:picChg chg="mod">
          <ac:chgData name="MOINET Amandine" userId="881d4fef-9e9b-42c5-b72a-5f74b5cb4e92" providerId="ADAL" clId="{B3BD612F-FE97-4C70-BB6F-B63C2C565A83}" dt="2026-03-02T16:41:15.635" v="3093" actId="1076"/>
          <ac:picMkLst>
            <pc:docMk/>
            <pc:sldMk cId="1689318540" sldId="286"/>
            <ac:picMk id="53" creationId="{FA5525C5-66DD-9909-0890-1B4B19383315}"/>
          </ac:picMkLst>
        </pc:picChg>
        <pc:picChg chg="mod">
          <ac:chgData name="MOINET Amandine" userId="881d4fef-9e9b-42c5-b72a-5f74b5cb4e92" providerId="ADAL" clId="{B3BD612F-FE97-4C70-BB6F-B63C2C565A83}" dt="2026-03-02T16:41:46.250" v="3100" actId="1076"/>
          <ac:picMkLst>
            <pc:docMk/>
            <pc:sldMk cId="1689318540" sldId="286"/>
            <ac:picMk id="60" creationId="{7733961B-8950-DBBB-90D3-A59CF8635B7C}"/>
          </ac:picMkLst>
        </pc:picChg>
        <pc:picChg chg="mod">
          <ac:chgData name="MOINET Amandine" userId="881d4fef-9e9b-42c5-b72a-5f74b5cb4e92" providerId="ADAL" clId="{B3BD612F-FE97-4C70-BB6F-B63C2C565A83}" dt="2026-03-02T16:41:32.665" v="3098" actId="1076"/>
          <ac:picMkLst>
            <pc:docMk/>
            <pc:sldMk cId="1689318540" sldId="286"/>
            <ac:picMk id="61" creationId="{CDB46575-D282-9628-D30A-A2426270AB71}"/>
          </ac:picMkLst>
        </pc:picChg>
      </pc:sldChg>
      <pc:sldChg chg="addSp delSp modSp mod">
        <pc:chgData name="MOINET Amandine" userId="881d4fef-9e9b-42c5-b72a-5f74b5cb4e92" providerId="ADAL" clId="{B3BD612F-FE97-4C70-BB6F-B63C2C565A83}" dt="2026-03-02T16:51:07.501" v="3347" actId="113"/>
        <pc:sldMkLst>
          <pc:docMk/>
          <pc:sldMk cId="174575603" sldId="287"/>
        </pc:sldMkLst>
        <pc:spChg chg="mod">
          <ac:chgData name="MOINET Amandine" userId="881d4fef-9e9b-42c5-b72a-5f74b5cb4e92" providerId="ADAL" clId="{B3BD612F-FE97-4C70-BB6F-B63C2C565A83}" dt="2026-03-02T16:51:07.501" v="3347" actId="113"/>
          <ac:spMkLst>
            <pc:docMk/>
            <pc:sldMk cId="174575603" sldId="287"/>
            <ac:spMk id="2" creationId="{16BCF854-2726-7900-1140-2E04EA3D1524}"/>
          </ac:spMkLst>
        </pc:spChg>
        <pc:spChg chg="mod">
          <ac:chgData name="MOINET Amandine" userId="881d4fef-9e9b-42c5-b72a-5f74b5cb4e92" providerId="ADAL" clId="{B3BD612F-FE97-4C70-BB6F-B63C2C565A83}" dt="2026-03-02T16:50:02.599" v="3313" actId="14100"/>
          <ac:spMkLst>
            <pc:docMk/>
            <pc:sldMk cId="174575603" sldId="287"/>
            <ac:spMk id="3" creationId="{DD765CB9-CF1F-1B08-6FE0-88113B310ABB}"/>
          </ac:spMkLst>
        </pc:spChg>
        <pc:spChg chg="add mod">
          <ac:chgData name="MOINET Amandine" userId="881d4fef-9e9b-42c5-b72a-5f74b5cb4e92" providerId="ADAL" clId="{B3BD612F-FE97-4C70-BB6F-B63C2C565A83}" dt="2026-03-02T16:49:58.587" v="3312" actId="14100"/>
          <ac:spMkLst>
            <pc:docMk/>
            <pc:sldMk cId="174575603" sldId="287"/>
            <ac:spMk id="73" creationId="{4DF22FFE-CE46-C4EC-8A78-170C1BC03630}"/>
          </ac:spMkLst>
        </pc:spChg>
        <pc:spChg chg="add mod">
          <ac:chgData name="MOINET Amandine" userId="881d4fef-9e9b-42c5-b72a-5f74b5cb4e92" providerId="ADAL" clId="{B3BD612F-FE97-4C70-BB6F-B63C2C565A83}" dt="2026-03-02T16:50:24.869" v="3329" actId="2085"/>
          <ac:spMkLst>
            <pc:docMk/>
            <pc:sldMk cId="174575603" sldId="287"/>
            <ac:spMk id="74" creationId="{4ACD7BBE-EF86-1542-F009-74F446C757FE}"/>
          </ac:spMkLst>
        </pc:spChg>
        <pc:spChg chg="add mod">
          <ac:chgData name="MOINET Amandine" userId="881d4fef-9e9b-42c5-b72a-5f74b5cb4e92" providerId="ADAL" clId="{B3BD612F-FE97-4C70-BB6F-B63C2C565A83}" dt="2026-03-02T16:50:30.307" v="3331" actId="1076"/>
          <ac:spMkLst>
            <pc:docMk/>
            <pc:sldMk cId="174575603" sldId="287"/>
            <ac:spMk id="75" creationId="{2F11447B-4041-2660-7B96-3CB91D2BFAD9}"/>
          </ac:spMkLst>
        </pc:spChg>
        <pc:picChg chg="mod">
          <ac:chgData name="MOINET Amandine" userId="881d4fef-9e9b-42c5-b72a-5f74b5cb4e92" providerId="ADAL" clId="{B3BD612F-FE97-4C70-BB6F-B63C2C565A83}" dt="2026-03-02T16:47:05.223" v="3246" actId="1076"/>
          <ac:picMkLst>
            <pc:docMk/>
            <pc:sldMk cId="174575603" sldId="287"/>
            <ac:picMk id="9" creationId="{C33C3FF4-9830-1C86-5CCF-F169C1DD7E1F}"/>
          </ac:picMkLst>
        </pc:picChg>
        <pc:picChg chg="mod">
          <ac:chgData name="MOINET Amandine" userId="881d4fef-9e9b-42c5-b72a-5f74b5cb4e92" providerId="ADAL" clId="{B3BD612F-FE97-4C70-BB6F-B63C2C565A83}" dt="2026-03-02T16:50:07.219" v="3326" actId="1038"/>
          <ac:picMkLst>
            <pc:docMk/>
            <pc:sldMk cId="174575603" sldId="287"/>
            <ac:picMk id="16" creationId="{56EC784C-F9D6-01CE-863D-9A04A3187CCC}"/>
          </ac:picMkLst>
        </pc:picChg>
        <pc:picChg chg="mod">
          <ac:chgData name="MOINET Amandine" userId="881d4fef-9e9b-42c5-b72a-5f74b5cb4e92" providerId="ADAL" clId="{B3BD612F-FE97-4C70-BB6F-B63C2C565A83}" dt="2026-03-02T16:47:40.582" v="3259" actId="1076"/>
          <ac:picMkLst>
            <pc:docMk/>
            <pc:sldMk cId="174575603" sldId="287"/>
            <ac:picMk id="24" creationId="{495AFDB6-282F-BC33-DD43-FEE7923C3C1C}"/>
          </ac:picMkLst>
        </pc:picChg>
        <pc:picChg chg="add mod">
          <ac:chgData name="MOINET Amandine" userId="881d4fef-9e9b-42c5-b72a-5f74b5cb4e92" providerId="ADAL" clId="{B3BD612F-FE97-4C70-BB6F-B63C2C565A83}" dt="2026-03-02T16:50:07.219" v="3326" actId="1038"/>
          <ac:picMkLst>
            <pc:docMk/>
            <pc:sldMk cId="174575603" sldId="287"/>
            <ac:picMk id="26" creationId="{8F8F01E1-4FDE-6752-740B-2053921418C7}"/>
          </ac:picMkLst>
        </pc:picChg>
        <pc:picChg chg="mod">
          <ac:chgData name="MOINET Amandine" userId="881d4fef-9e9b-42c5-b72a-5f74b5cb4e92" providerId="ADAL" clId="{B3BD612F-FE97-4C70-BB6F-B63C2C565A83}" dt="2026-03-02T16:47:36.886" v="3257" actId="1076"/>
          <ac:picMkLst>
            <pc:docMk/>
            <pc:sldMk cId="174575603" sldId="287"/>
            <ac:picMk id="28" creationId="{7B1C2290-672D-A513-8DA8-471B3828837F}"/>
          </ac:picMkLst>
        </pc:picChg>
        <pc:picChg chg="mod">
          <ac:chgData name="MOINET Amandine" userId="881d4fef-9e9b-42c5-b72a-5f74b5cb4e92" providerId="ADAL" clId="{B3BD612F-FE97-4C70-BB6F-B63C2C565A83}" dt="2026-03-02T16:47:35.064" v="3256" actId="1076"/>
          <ac:picMkLst>
            <pc:docMk/>
            <pc:sldMk cId="174575603" sldId="287"/>
            <ac:picMk id="30" creationId="{2728E894-C00D-3AF4-19F0-D2E933DFAC65}"/>
          </ac:picMkLst>
        </pc:picChg>
        <pc:picChg chg="add mod">
          <ac:chgData name="MOINET Amandine" userId="881d4fef-9e9b-42c5-b72a-5f74b5cb4e92" providerId="ADAL" clId="{B3BD612F-FE97-4C70-BB6F-B63C2C565A83}" dt="2026-03-02T16:47:33.508" v="3255" actId="1076"/>
          <ac:picMkLst>
            <pc:docMk/>
            <pc:sldMk cId="174575603" sldId="287"/>
            <ac:picMk id="32" creationId="{0D671D93-42B9-F479-C54E-2469B7F9628B}"/>
          </ac:picMkLst>
        </pc:picChg>
        <pc:picChg chg="add mod">
          <ac:chgData name="MOINET Amandine" userId="881d4fef-9e9b-42c5-b72a-5f74b5cb4e92" providerId="ADAL" clId="{B3BD612F-FE97-4C70-BB6F-B63C2C565A83}" dt="2026-03-02T16:50:07.219" v="3326" actId="1038"/>
          <ac:picMkLst>
            <pc:docMk/>
            <pc:sldMk cId="174575603" sldId="287"/>
            <ac:picMk id="34" creationId="{76295CAE-87BF-4281-4474-F3C48AA51BA9}"/>
          </ac:picMkLst>
        </pc:picChg>
        <pc:picChg chg="mod">
          <ac:chgData name="MOINET Amandine" userId="881d4fef-9e9b-42c5-b72a-5f74b5cb4e92" providerId="ADAL" clId="{B3BD612F-FE97-4C70-BB6F-B63C2C565A83}" dt="2026-03-02T16:47:48.343" v="3262" actId="1076"/>
          <ac:picMkLst>
            <pc:docMk/>
            <pc:sldMk cId="174575603" sldId="287"/>
            <ac:picMk id="36" creationId="{D78E4486-49EC-6472-F6C6-E094B404F3FC}"/>
          </ac:picMkLst>
        </pc:picChg>
        <pc:picChg chg="mod">
          <ac:chgData name="MOINET Amandine" userId="881d4fef-9e9b-42c5-b72a-5f74b5cb4e92" providerId="ADAL" clId="{B3BD612F-FE97-4C70-BB6F-B63C2C565A83}" dt="2026-03-02T16:47:53.761" v="3263" actId="1076"/>
          <ac:picMkLst>
            <pc:docMk/>
            <pc:sldMk cId="174575603" sldId="287"/>
            <ac:picMk id="38" creationId="{AB3644D0-A827-76A0-1E6F-7B6F37EE7EE2}"/>
          </ac:picMkLst>
        </pc:picChg>
        <pc:picChg chg="mod">
          <ac:chgData name="MOINET Amandine" userId="881d4fef-9e9b-42c5-b72a-5f74b5cb4e92" providerId="ADAL" clId="{B3BD612F-FE97-4C70-BB6F-B63C2C565A83}" dt="2026-03-02T16:48:01.082" v="3264" actId="1076"/>
          <ac:picMkLst>
            <pc:docMk/>
            <pc:sldMk cId="174575603" sldId="287"/>
            <ac:picMk id="40" creationId="{BAB09993-A0DE-B838-BB35-F95789061D1C}"/>
          </ac:picMkLst>
        </pc:picChg>
        <pc:picChg chg="mod">
          <ac:chgData name="MOINET Amandine" userId="881d4fef-9e9b-42c5-b72a-5f74b5cb4e92" providerId="ADAL" clId="{B3BD612F-FE97-4C70-BB6F-B63C2C565A83}" dt="2026-03-02T16:48:03.296" v="3265" actId="1076"/>
          <ac:picMkLst>
            <pc:docMk/>
            <pc:sldMk cId="174575603" sldId="287"/>
            <ac:picMk id="42" creationId="{9E421450-8AB0-677E-2674-3C536ECCE439}"/>
          </ac:picMkLst>
        </pc:picChg>
        <pc:picChg chg="mod">
          <ac:chgData name="MOINET Amandine" userId="881d4fef-9e9b-42c5-b72a-5f74b5cb4e92" providerId="ADAL" clId="{B3BD612F-FE97-4C70-BB6F-B63C2C565A83}" dt="2026-03-02T16:48:08.550" v="3268" actId="1076"/>
          <ac:picMkLst>
            <pc:docMk/>
            <pc:sldMk cId="174575603" sldId="287"/>
            <ac:picMk id="44" creationId="{A4C90B78-E8BD-31B8-59AD-3D392774027A}"/>
          </ac:picMkLst>
        </pc:picChg>
        <pc:picChg chg="mod">
          <ac:chgData name="MOINET Amandine" userId="881d4fef-9e9b-42c5-b72a-5f74b5cb4e92" providerId="ADAL" clId="{B3BD612F-FE97-4C70-BB6F-B63C2C565A83}" dt="2026-03-02T16:48:10.814" v="3269" actId="1076"/>
          <ac:picMkLst>
            <pc:docMk/>
            <pc:sldMk cId="174575603" sldId="287"/>
            <ac:picMk id="46" creationId="{FA6D14A9-DB17-D039-82BA-3DB8BC76E5E9}"/>
          </ac:picMkLst>
        </pc:picChg>
        <pc:picChg chg="mod">
          <ac:chgData name="MOINET Amandine" userId="881d4fef-9e9b-42c5-b72a-5f74b5cb4e92" providerId="ADAL" clId="{B3BD612F-FE97-4C70-BB6F-B63C2C565A83}" dt="2026-03-02T16:48:13.862" v="3270" actId="1076"/>
          <ac:picMkLst>
            <pc:docMk/>
            <pc:sldMk cId="174575603" sldId="287"/>
            <ac:picMk id="48" creationId="{EF3A56DE-40BB-76DB-18EB-104C824DD109}"/>
          </ac:picMkLst>
        </pc:picChg>
        <pc:picChg chg="mod">
          <ac:chgData name="MOINET Amandine" userId="881d4fef-9e9b-42c5-b72a-5f74b5cb4e92" providerId="ADAL" clId="{B3BD612F-FE97-4C70-BB6F-B63C2C565A83}" dt="2026-03-02T16:48:18.601" v="3271" actId="1076"/>
          <ac:picMkLst>
            <pc:docMk/>
            <pc:sldMk cId="174575603" sldId="287"/>
            <ac:picMk id="50" creationId="{211934B6-6428-C4F4-17B0-AA96B93D0522}"/>
          </ac:picMkLst>
        </pc:picChg>
        <pc:picChg chg="mod">
          <ac:chgData name="MOINET Amandine" userId="881d4fef-9e9b-42c5-b72a-5f74b5cb4e92" providerId="ADAL" clId="{B3BD612F-FE97-4C70-BB6F-B63C2C565A83}" dt="2026-03-02T16:48:22.279" v="3272" actId="1076"/>
          <ac:picMkLst>
            <pc:docMk/>
            <pc:sldMk cId="174575603" sldId="287"/>
            <ac:picMk id="52" creationId="{8491FF4D-21CA-CA30-ABC9-B349244382DD}"/>
          </ac:picMkLst>
        </pc:picChg>
        <pc:picChg chg="add mod">
          <ac:chgData name="MOINET Amandine" userId="881d4fef-9e9b-42c5-b72a-5f74b5cb4e92" providerId="ADAL" clId="{B3BD612F-FE97-4C70-BB6F-B63C2C565A83}" dt="2026-03-02T16:50:07.219" v="3326" actId="1038"/>
          <ac:picMkLst>
            <pc:docMk/>
            <pc:sldMk cId="174575603" sldId="287"/>
            <ac:picMk id="54" creationId="{6BAD435D-0FA9-271A-5461-E7253C206003}"/>
          </ac:picMkLst>
        </pc:picChg>
        <pc:picChg chg="add mod">
          <ac:chgData name="MOINET Amandine" userId="881d4fef-9e9b-42c5-b72a-5f74b5cb4e92" providerId="ADAL" clId="{B3BD612F-FE97-4C70-BB6F-B63C2C565A83}" dt="2026-03-02T16:50:07.219" v="3326" actId="1038"/>
          <ac:picMkLst>
            <pc:docMk/>
            <pc:sldMk cId="174575603" sldId="287"/>
            <ac:picMk id="56" creationId="{E5DAC259-915E-9466-1A29-5BD569EE0AB1}"/>
          </ac:picMkLst>
        </pc:picChg>
        <pc:picChg chg="mod">
          <ac:chgData name="MOINET Amandine" userId="881d4fef-9e9b-42c5-b72a-5f74b5cb4e92" providerId="ADAL" clId="{B3BD612F-FE97-4C70-BB6F-B63C2C565A83}" dt="2026-03-02T16:48:35.213" v="3275" actId="1076"/>
          <ac:picMkLst>
            <pc:docMk/>
            <pc:sldMk cId="174575603" sldId="287"/>
            <ac:picMk id="58" creationId="{EC185568-1F81-A088-6B0C-CDD7876FE2E1}"/>
          </ac:picMkLst>
        </pc:picChg>
        <pc:picChg chg="add mod">
          <ac:chgData name="MOINET Amandine" userId="881d4fef-9e9b-42c5-b72a-5f74b5cb4e92" providerId="ADAL" clId="{B3BD612F-FE97-4C70-BB6F-B63C2C565A83}" dt="2026-03-02T16:50:07.219" v="3326" actId="1038"/>
          <ac:picMkLst>
            <pc:docMk/>
            <pc:sldMk cId="174575603" sldId="287"/>
            <ac:picMk id="60" creationId="{0AA5CB3A-A26D-DE67-99E1-6F4E7CE84DB2}"/>
          </ac:picMkLst>
        </pc:picChg>
        <pc:picChg chg="mod">
          <ac:chgData name="MOINET Amandine" userId="881d4fef-9e9b-42c5-b72a-5f74b5cb4e92" providerId="ADAL" clId="{B3BD612F-FE97-4C70-BB6F-B63C2C565A83}" dt="2026-03-02T16:48:42.733" v="3277" actId="1076"/>
          <ac:picMkLst>
            <pc:docMk/>
            <pc:sldMk cId="174575603" sldId="287"/>
            <ac:picMk id="62" creationId="{EB8DE55D-8628-1269-043D-EA4FA5408C0B}"/>
          </ac:picMkLst>
        </pc:picChg>
        <pc:picChg chg="add mod">
          <ac:chgData name="MOINET Amandine" userId="881d4fef-9e9b-42c5-b72a-5f74b5cb4e92" providerId="ADAL" clId="{B3BD612F-FE97-4C70-BB6F-B63C2C565A83}" dt="2026-03-02T16:50:07.219" v="3326" actId="1038"/>
          <ac:picMkLst>
            <pc:docMk/>
            <pc:sldMk cId="174575603" sldId="287"/>
            <ac:picMk id="64" creationId="{7E8275FF-9BFB-21BF-FB7D-5612AA5890CE}"/>
          </ac:picMkLst>
        </pc:picChg>
        <pc:picChg chg="add mod">
          <ac:chgData name="MOINET Amandine" userId="881d4fef-9e9b-42c5-b72a-5f74b5cb4e92" providerId="ADAL" clId="{B3BD612F-FE97-4C70-BB6F-B63C2C565A83}" dt="2026-03-02T16:50:07.219" v="3326" actId="1038"/>
          <ac:picMkLst>
            <pc:docMk/>
            <pc:sldMk cId="174575603" sldId="287"/>
            <ac:picMk id="66" creationId="{2953C57C-21AC-032A-4CCA-085EB542A3C8}"/>
          </ac:picMkLst>
        </pc:picChg>
        <pc:picChg chg="add mod">
          <ac:chgData name="MOINET Amandine" userId="881d4fef-9e9b-42c5-b72a-5f74b5cb4e92" providerId="ADAL" clId="{B3BD612F-FE97-4C70-BB6F-B63C2C565A83}" dt="2026-03-02T16:50:07.219" v="3326" actId="1038"/>
          <ac:picMkLst>
            <pc:docMk/>
            <pc:sldMk cId="174575603" sldId="287"/>
            <ac:picMk id="68" creationId="{490EC103-A292-0A1F-6301-70283501C553}"/>
          </ac:picMkLst>
        </pc:picChg>
        <pc:picChg chg="mod">
          <ac:chgData name="MOINET Amandine" userId="881d4fef-9e9b-42c5-b72a-5f74b5cb4e92" providerId="ADAL" clId="{B3BD612F-FE97-4C70-BB6F-B63C2C565A83}" dt="2026-03-02T16:48:59.031" v="3283" actId="1076"/>
          <ac:picMkLst>
            <pc:docMk/>
            <pc:sldMk cId="174575603" sldId="287"/>
            <ac:picMk id="70" creationId="{50586667-3782-546E-58D0-C2824F5773A3}"/>
          </ac:picMkLst>
        </pc:picChg>
        <pc:picChg chg="add mod">
          <ac:chgData name="MOINET Amandine" userId="881d4fef-9e9b-42c5-b72a-5f74b5cb4e92" providerId="ADAL" clId="{B3BD612F-FE97-4C70-BB6F-B63C2C565A83}" dt="2026-03-02T16:50:07.219" v="3326" actId="1038"/>
          <ac:picMkLst>
            <pc:docMk/>
            <pc:sldMk cId="174575603" sldId="287"/>
            <ac:picMk id="72" creationId="{BC1C93CD-53FE-E252-7A36-87A21B9A385A}"/>
          </ac:picMkLst>
        </pc:picChg>
      </pc:sldChg>
      <pc:sldChg chg="modSp mod">
        <pc:chgData name="MOINET Amandine" userId="881d4fef-9e9b-42c5-b72a-5f74b5cb4e92" providerId="ADAL" clId="{B3BD612F-FE97-4C70-BB6F-B63C2C565A83}" dt="2026-03-02T16:45:26.422" v="3165" actId="2711"/>
        <pc:sldMkLst>
          <pc:docMk/>
          <pc:sldMk cId="1055340510" sldId="288"/>
        </pc:sldMkLst>
        <pc:spChg chg="mod">
          <ac:chgData name="MOINET Amandine" userId="881d4fef-9e9b-42c5-b72a-5f74b5cb4e92" providerId="ADAL" clId="{B3BD612F-FE97-4C70-BB6F-B63C2C565A83}" dt="2026-03-02T16:45:26.422" v="3165" actId="2711"/>
          <ac:spMkLst>
            <pc:docMk/>
            <pc:sldMk cId="1055340510" sldId="288"/>
            <ac:spMk id="2" creationId="{E81E0CE8-F4E8-3B98-C580-C7B7997E82E0}"/>
          </ac:spMkLst>
        </pc:spChg>
      </pc:sldChg>
      <pc:sldChg chg="delSp modSp add del mod">
        <pc:chgData name="MOINET Amandine" userId="881d4fef-9e9b-42c5-b72a-5f74b5cb4e92" providerId="ADAL" clId="{B3BD612F-FE97-4C70-BB6F-B63C2C565A83}" dt="2026-03-02T16:45:05.827" v="3164" actId="14100"/>
        <pc:sldMkLst>
          <pc:docMk/>
          <pc:sldMk cId="547871359" sldId="291"/>
        </pc:sldMkLst>
        <pc:spChg chg="mod">
          <ac:chgData name="MOINET Amandine" userId="881d4fef-9e9b-42c5-b72a-5f74b5cb4e92" providerId="ADAL" clId="{B3BD612F-FE97-4C70-BB6F-B63C2C565A83}" dt="2026-03-02T16:43:46.742" v="3139" actId="2711"/>
          <ac:spMkLst>
            <pc:docMk/>
            <pc:sldMk cId="547871359" sldId="291"/>
            <ac:spMk id="2" creationId="{15D86169-9F48-7068-34B2-EA8DC29EE750}"/>
          </ac:spMkLst>
        </pc:spChg>
        <pc:spChg chg="mod">
          <ac:chgData name="MOINET Amandine" userId="881d4fef-9e9b-42c5-b72a-5f74b5cb4e92" providerId="ADAL" clId="{B3BD612F-FE97-4C70-BB6F-B63C2C565A83}" dt="2026-03-02T16:44:25.209" v="3150" actId="404"/>
          <ac:spMkLst>
            <pc:docMk/>
            <pc:sldMk cId="547871359" sldId="291"/>
            <ac:spMk id="6" creationId="{5A0D8B82-D2D0-7832-F66A-DC34C7839B20}"/>
          </ac:spMkLst>
        </pc:spChg>
        <pc:spChg chg="mod">
          <ac:chgData name="MOINET Amandine" userId="881d4fef-9e9b-42c5-b72a-5f74b5cb4e92" providerId="ADAL" clId="{B3BD612F-FE97-4C70-BB6F-B63C2C565A83}" dt="2026-03-02T16:45:05.827" v="3164" actId="14100"/>
          <ac:spMkLst>
            <pc:docMk/>
            <pc:sldMk cId="547871359" sldId="291"/>
            <ac:spMk id="7" creationId="{8DE3B734-68C6-7029-B85C-EE893FB4600F}"/>
          </ac:spMkLst>
        </pc:spChg>
        <pc:spChg chg="mod">
          <ac:chgData name="MOINET Amandine" userId="881d4fef-9e9b-42c5-b72a-5f74b5cb4e92" providerId="ADAL" clId="{B3BD612F-FE97-4C70-BB6F-B63C2C565A83}" dt="2026-03-02T16:44:27.314" v="3151" actId="404"/>
          <ac:spMkLst>
            <pc:docMk/>
            <pc:sldMk cId="547871359" sldId="291"/>
            <ac:spMk id="8" creationId="{79752DB2-1DD0-4766-45ED-F493C4B8B6EA}"/>
          </ac:spMkLst>
        </pc:spChg>
        <pc:spChg chg="mod">
          <ac:chgData name="MOINET Amandine" userId="881d4fef-9e9b-42c5-b72a-5f74b5cb4e92" providerId="ADAL" clId="{B3BD612F-FE97-4C70-BB6F-B63C2C565A83}" dt="2026-03-02T16:44:34.149" v="3155" actId="404"/>
          <ac:spMkLst>
            <pc:docMk/>
            <pc:sldMk cId="547871359" sldId="291"/>
            <ac:spMk id="9" creationId="{62DD6453-C7B7-3AD9-0267-1D909F883162}"/>
          </ac:spMkLst>
        </pc:spChg>
        <pc:spChg chg="mod">
          <ac:chgData name="MOINET Amandine" userId="881d4fef-9e9b-42c5-b72a-5f74b5cb4e92" providerId="ADAL" clId="{B3BD612F-FE97-4C70-BB6F-B63C2C565A83}" dt="2026-03-02T16:44:29.145" v="3152" actId="404"/>
          <ac:spMkLst>
            <pc:docMk/>
            <pc:sldMk cId="547871359" sldId="291"/>
            <ac:spMk id="10" creationId="{AA44F10F-D234-2E91-001A-6DC8DDFFEA0F}"/>
          </ac:spMkLst>
        </pc:spChg>
        <pc:spChg chg="mod">
          <ac:chgData name="MOINET Amandine" userId="881d4fef-9e9b-42c5-b72a-5f74b5cb4e92" providerId="ADAL" clId="{B3BD612F-FE97-4C70-BB6F-B63C2C565A83}" dt="2026-03-02T16:44:54.033" v="3162" actId="20577"/>
          <ac:spMkLst>
            <pc:docMk/>
            <pc:sldMk cId="547871359" sldId="291"/>
            <ac:spMk id="11" creationId="{42BFC101-5BBD-A2F3-EB60-EE0DFAFA2233}"/>
          </ac:spMkLst>
        </pc:spChg>
        <pc:spChg chg="mod">
          <ac:chgData name="MOINET Amandine" userId="881d4fef-9e9b-42c5-b72a-5f74b5cb4e92" providerId="ADAL" clId="{B3BD612F-FE97-4C70-BB6F-B63C2C565A83}" dt="2026-03-02T16:44:30.576" v="3153" actId="404"/>
          <ac:spMkLst>
            <pc:docMk/>
            <pc:sldMk cId="547871359" sldId="291"/>
            <ac:spMk id="12" creationId="{5CBECC95-0067-1669-CD9D-69AFF949082F}"/>
          </ac:spMkLst>
        </pc:spChg>
        <pc:spChg chg="mod">
          <ac:chgData name="MOINET Amandine" userId="881d4fef-9e9b-42c5-b72a-5f74b5cb4e92" providerId="ADAL" clId="{B3BD612F-FE97-4C70-BB6F-B63C2C565A83}" dt="2026-03-02T16:44:42.488" v="3159" actId="404"/>
          <ac:spMkLst>
            <pc:docMk/>
            <pc:sldMk cId="547871359" sldId="291"/>
            <ac:spMk id="13" creationId="{15C67C69-287A-1E3A-5C0F-998E25CC5F35}"/>
          </ac:spMkLst>
        </pc:spChg>
        <pc:spChg chg="mod">
          <ac:chgData name="MOINET Amandine" userId="881d4fef-9e9b-42c5-b72a-5f74b5cb4e92" providerId="ADAL" clId="{B3BD612F-FE97-4C70-BB6F-B63C2C565A83}" dt="2026-03-02T16:44:07.046" v="3145" actId="404"/>
          <ac:spMkLst>
            <pc:docMk/>
            <pc:sldMk cId="547871359" sldId="291"/>
            <ac:spMk id="15" creationId="{9B66478C-4C09-1923-A117-60DC297B5B8A}"/>
          </ac:spMkLst>
        </pc:spChg>
        <pc:spChg chg="mod">
          <ac:chgData name="MOINET Amandine" userId="881d4fef-9e9b-42c5-b72a-5f74b5cb4e92" providerId="ADAL" clId="{B3BD612F-FE97-4C70-BB6F-B63C2C565A83}" dt="2026-03-02T16:43:56.088" v="3143" actId="2711"/>
          <ac:spMkLst>
            <pc:docMk/>
            <pc:sldMk cId="547871359" sldId="291"/>
            <ac:spMk id="16" creationId="{54E38B4C-FDF9-AE2E-1C03-1C338690B789}"/>
          </ac:spMkLst>
        </pc:spChg>
        <pc:spChg chg="mod">
          <ac:chgData name="MOINET Amandine" userId="881d4fef-9e9b-42c5-b72a-5f74b5cb4e92" providerId="ADAL" clId="{B3BD612F-FE97-4C70-BB6F-B63C2C565A83}" dt="2026-03-02T16:44:11.083" v="3146" actId="2711"/>
          <ac:spMkLst>
            <pc:docMk/>
            <pc:sldMk cId="547871359" sldId="291"/>
            <ac:spMk id="17" creationId="{BC1F2946-C462-E62E-C86E-8CC30DBC572E}"/>
          </ac:spMkLst>
        </pc:spChg>
        <pc:spChg chg="mod">
          <ac:chgData name="MOINET Amandine" userId="881d4fef-9e9b-42c5-b72a-5f74b5cb4e92" providerId="ADAL" clId="{B3BD612F-FE97-4C70-BB6F-B63C2C565A83}" dt="2026-03-02T16:44:16.501" v="3147" actId="2711"/>
          <ac:spMkLst>
            <pc:docMk/>
            <pc:sldMk cId="547871359" sldId="291"/>
            <ac:spMk id="18" creationId="{C6E3B342-D20E-6B94-4E78-736D94EC7A43}"/>
          </ac:spMkLst>
        </pc:spChg>
      </pc:sldChg>
      <pc:sldChg chg="modSp add mod">
        <pc:chgData name="MOINET Amandine" userId="881d4fef-9e9b-42c5-b72a-5f74b5cb4e92" providerId="ADAL" clId="{B3BD612F-FE97-4C70-BB6F-B63C2C565A83}" dt="2026-03-02T16:51:00.378" v="3345" actId="113"/>
        <pc:sldMkLst>
          <pc:docMk/>
          <pc:sldMk cId="3807400059" sldId="292"/>
        </pc:sldMkLst>
        <pc:spChg chg="mod">
          <ac:chgData name="MOINET Amandine" userId="881d4fef-9e9b-42c5-b72a-5f74b5cb4e92" providerId="ADAL" clId="{B3BD612F-FE97-4C70-BB6F-B63C2C565A83}" dt="2026-03-02T16:51:00.378" v="3345" actId="113"/>
          <ac:spMkLst>
            <pc:docMk/>
            <pc:sldMk cId="3807400059" sldId="292"/>
            <ac:spMk id="2" creationId="{4EC6294E-71D9-9BCE-6E56-8DA826D3C25F}"/>
          </ac:spMkLst>
        </pc:spChg>
      </pc:sldChg>
      <pc:sldChg chg="modSp add mod">
        <pc:chgData name="MOINET Amandine" userId="881d4fef-9e9b-42c5-b72a-5f74b5cb4e92" providerId="ADAL" clId="{B3BD612F-FE97-4C70-BB6F-B63C2C565A83}" dt="2026-03-02T16:51:20.482" v="3357" actId="20577"/>
        <pc:sldMkLst>
          <pc:docMk/>
          <pc:sldMk cId="1805961966" sldId="293"/>
        </pc:sldMkLst>
        <pc:spChg chg="mod">
          <ac:chgData name="MOINET Amandine" userId="881d4fef-9e9b-42c5-b72a-5f74b5cb4e92" providerId="ADAL" clId="{B3BD612F-FE97-4C70-BB6F-B63C2C565A83}" dt="2026-03-02T16:51:20.482" v="3357" actId="20577"/>
          <ac:spMkLst>
            <pc:docMk/>
            <pc:sldMk cId="1805961966" sldId="293"/>
            <ac:spMk id="2" creationId="{ABFF3C90-0635-8901-1044-7CC0E2647175}"/>
          </ac:spMkLst>
        </pc:spChg>
      </pc:sldChg>
      <pc:sldChg chg="addSp delSp modSp add mod">
        <pc:chgData name="MOINET Amandine" userId="881d4fef-9e9b-42c5-b72a-5f74b5cb4e92" providerId="ADAL" clId="{B3BD612F-FE97-4C70-BB6F-B63C2C565A83}" dt="2026-03-26T16:42:30.412" v="3693" actId="1076"/>
        <pc:sldMkLst>
          <pc:docMk/>
          <pc:sldMk cId="2642046254" sldId="295"/>
        </pc:sldMkLst>
        <pc:spChg chg="add mod topLvl">
          <ac:chgData name="MOINET Amandine" userId="881d4fef-9e9b-42c5-b72a-5f74b5cb4e92" providerId="ADAL" clId="{B3BD612F-FE97-4C70-BB6F-B63C2C565A83}" dt="2026-03-17T17:45:05.650" v="3659" actId="165"/>
          <ac:spMkLst>
            <pc:docMk/>
            <pc:sldMk cId="2642046254" sldId="295"/>
            <ac:spMk id="2" creationId="{12D1399F-F339-0F77-643B-C41BC01C3781}"/>
          </ac:spMkLst>
        </pc:spChg>
        <pc:spChg chg="add mod">
          <ac:chgData name="MOINET Amandine" userId="881d4fef-9e9b-42c5-b72a-5f74b5cb4e92" providerId="ADAL" clId="{B3BD612F-FE97-4C70-BB6F-B63C2C565A83}" dt="2026-03-17T17:49:04.075" v="3680" actId="164"/>
          <ac:spMkLst>
            <pc:docMk/>
            <pc:sldMk cId="2642046254" sldId="295"/>
            <ac:spMk id="4" creationId="{DDF4D6C4-4566-51DB-B9C6-FBCF67939D15}"/>
          </ac:spMkLst>
        </pc:spChg>
        <pc:spChg chg="add del mod">
          <ac:chgData name="MOINET Amandine" userId="881d4fef-9e9b-42c5-b72a-5f74b5cb4e92" providerId="ADAL" clId="{B3BD612F-FE97-4C70-BB6F-B63C2C565A83}" dt="2026-03-26T16:42:14.753" v="3688" actId="478"/>
          <ac:spMkLst>
            <pc:docMk/>
            <pc:sldMk cId="2642046254" sldId="295"/>
            <ac:spMk id="5" creationId="{9AE52803-4484-94AC-0B44-326AA83B7C95}"/>
          </ac:spMkLst>
        </pc:spChg>
        <pc:spChg chg="add mod">
          <ac:chgData name="MOINET Amandine" userId="881d4fef-9e9b-42c5-b72a-5f74b5cb4e92" providerId="ADAL" clId="{B3BD612F-FE97-4C70-BB6F-B63C2C565A83}" dt="2026-03-17T17:49:04.075" v="3680" actId="164"/>
          <ac:spMkLst>
            <pc:docMk/>
            <pc:sldMk cId="2642046254" sldId="295"/>
            <ac:spMk id="6" creationId="{68925F39-23B9-5378-EB54-60F1EEDBE0DD}"/>
          </ac:spMkLst>
        </pc:spChg>
        <pc:spChg chg="add mod">
          <ac:chgData name="MOINET Amandine" userId="881d4fef-9e9b-42c5-b72a-5f74b5cb4e92" providerId="ADAL" clId="{B3BD612F-FE97-4C70-BB6F-B63C2C565A83}" dt="2026-03-17T17:49:04.075" v="3680" actId="164"/>
          <ac:spMkLst>
            <pc:docMk/>
            <pc:sldMk cId="2642046254" sldId="295"/>
            <ac:spMk id="7" creationId="{E4AC9899-1074-F5D1-EED8-81CB06B52AFD}"/>
          </ac:spMkLst>
        </pc:spChg>
        <pc:spChg chg="add mod">
          <ac:chgData name="MOINET Amandine" userId="881d4fef-9e9b-42c5-b72a-5f74b5cb4e92" providerId="ADAL" clId="{B3BD612F-FE97-4C70-BB6F-B63C2C565A83}" dt="2026-03-17T17:49:04.075" v="3680" actId="164"/>
          <ac:spMkLst>
            <pc:docMk/>
            <pc:sldMk cId="2642046254" sldId="295"/>
            <ac:spMk id="8" creationId="{66F77A6D-D712-735B-171E-FA341A93D341}"/>
          </ac:spMkLst>
        </pc:spChg>
        <pc:spChg chg="add mod">
          <ac:chgData name="MOINET Amandine" userId="881d4fef-9e9b-42c5-b72a-5f74b5cb4e92" providerId="ADAL" clId="{B3BD612F-FE97-4C70-BB6F-B63C2C565A83}" dt="2026-03-17T17:49:04.075" v="3680" actId="164"/>
          <ac:spMkLst>
            <pc:docMk/>
            <pc:sldMk cId="2642046254" sldId="295"/>
            <ac:spMk id="9" creationId="{42B7172B-F1B4-D7F0-0098-1D8B90A715AF}"/>
          </ac:spMkLst>
        </pc:spChg>
        <pc:spChg chg="add mod topLvl">
          <ac:chgData name="MOINET Amandine" userId="881d4fef-9e9b-42c5-b72a-5f74b5cb4e92" providerId="ADAL" clId="{B3BD612F-FE97-4C70-BB6F-B63C2C565A83}" dt="2026-03-17T17:45:05.650" v="3659" actId="165"/>
          <ac:spMkLst>
            <pc:docMk/>
            <pc:sldMk cId="2642046254" sldId="295"/>
            <ac:spMk id="17" creationId="{73DE0D39-49C8-5371-CC6C-042AB9C1D826}"/>
          </ac:spMkLst>
        </pc:spChg>
        <pc:spChg chg="add mod topLvl">
          <ac:chgData name="MOINET Amandine" userId="881d4fef-9e9b-42c5-b72a-5f74b5cb4e92" providerId="ADAL" clId="{B3BD612F-FE97-4C70-BB6F-B63C2C565A83}" dt="2026-03-17T17:45:05.650" v="3659" actId="165"/>
          <ac:spMkLst>
            <pc:docMk/>
            <pc:sldMk cId="2642046254" sldId="295"/>
            <ac:spMk id="18" creationId="{5CBD46C9-42D7-5EC6-2DF6-62D35A32820A}"/>
          </ac:spMkLst>
        </pc:spChg>
        <pc:spChg chg="add mod topLvl">
          <ac:chgData name="MOINET Amandine" userId="881d4fef-9e9b-42c5-b72a-5f74b5cb4e92" providerId="ADAL" clId="{B3BD612F-FE97-4C70-BB6F-B63C2C565A83}" dt="2026-03-17T17:45:05.650" v="3659" actId="165"/>
          <ac:spMkLst>
            <pc:docMk/>
            <pc:sldMk cId="2642046254" sldId="295"/>
            <ac:spMk id="19" creationId="{5B338D78-D0C9-6F9C-F5C5-D7C40F042803}"/>
          </ac:spMkLst>
        </pc:spChg>
        <pc:grpChg chg="add del mod">
          <ac:chgData name="MOINET Amandine" userId="881d4fef-9e9b-42c5-b72a-5f74b5cb4e92" providerId="ADAL" clId="{B3BD612F-FE97-4C70-BB6F-B63C2C565A83}" dt="2026-03-26T16:42:16.400" v="3689" actId="478"/>
          <ac:grpSpMkLst>
            <pc:docMk/>
            <pc:sldMk cId="2642046254" sldId="295"/>
            <ac:grpSpMk id="10" creationId="{82A67B9A-97D7-CF9B-D7CF-5CECFE0A3C1F}"/>
          </ac:grpSpMkLst>
        </pc:grpChg>
        <pc:picChg chg="add mod">
          <ac:chgData name="MOINET Amandine" userId="881d4fef-9e9b-42c5-b72a-5f74b5cb4e92" providerId="ADAL" clId="{B3BD612F-FE97-4C70-BB6F-B63C2C565A83}" dt="2026-03-26T16:42:30.412" v="3693" actId="1076"/>
          <ac:picMkLst>
            <pc:docMk/>
            <pc:sldMk cId="2642046254" sldId="295"/>
            <ac:picMk id="11" creationId="{56B440AE-01AF-CD23-D0A8-7BF635474E6F}"/>
          </ac:picMkLst>
        </pc:picChg>
        <pc:picChg chg="add mod ord modCrop">
          <ac:chgData name="MOINET Amandine" userId="881d4fef-9e9b-42c5-b72a-5f74b5cb4e92" providerId="ADAL" clId="{B3BD612F-FE97-4C70-BB6F-B63C2C565A83}" dt="2026-03-16T15:30:17.776" v="3658" actId="164"/>
          <ac:picMkLst>
            <pc:docMk/>
            <pc:sldMk cId="2642046254" sldId="295"/>
            <ac:picMk id="15" creationId="{E5C4951C-B83D-23B4-C556-2D7CD71DB958}"/>
          </ac:picMkLst>
        </pc:picChg>
        <pc:picChg chg="add mod">
          <ac:chgData name="MOINET Amandine" userId="881d4fef-9e9b-42c5-b72a-5f74b5cb4e92" providerId="ADAL" clId="{B3BD612F-FE97-4C70-BB6F-B63C2C565A83}" dt="2026-03-26T16:41:36.131" v="3687" actId="207"/>
          <ac:picMkLst>
            <pc:docMk/>
            <pc:sldMk cId="2642046254" sldId="295"/>
            <ac:picMk id="21" creationId="{EB8E3625-D91A-8526-4EFC-1445D25E7AC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3D2017-37F2-43EA-8C90-36711F6FBB5F}" type="datetimeFigureOut">
              <a:rPr lang="en-GB" smtClean="0"/>
              <a:t>26/03/2026</a:t>
            </a:fld>
            <a:endParaRPr lang="en-GB"/>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B309E8-395C-4D01-9373-4C3DA675399F}" type="slidenum">
              <a:rPr lang="en-GB" smtClean="0"/>
              <a:t>‹N°›</a:t>
            </a:fld>
            <a:endParaRPr lang="en-GB"/>
          </a:p>
        </p:txBody>
      </p:sp>
    </p:spTree>
    <p:extLst>
      <p:ext uri="{BB962C8B-B14F-4D97-AF65-F5344CB8AC3E}">
        <p14:creationId xmlns:p14="http://schemas.microsoft.com/office/powerpoint/2010/main" val="1755984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FE7A9-9C69-EA8E-E205-3507341C378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1784670-98BF-F4E9-400A-87C2AA72EB1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3651129-8A6F-7346-124C-15A315181F0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36A37A1-8141-41C5-CD2D-C59C501AC5C0}"/>
              </a:ext>
            </a:extLst>
          </p:cNvPr>
          <p:cNvSpPr>
            <a:spLocks noGrp="1"/>
          </p:cNvSpPr>
          <p:nvPr>
            <p:ph type="sldNum" sz="quarter" idx="5"/>
          </p:nvPr>
        </p:nvSpPr>
        <p:spPr/>
        <p:txBody>
          <a:bodyPr/>
          <a:lstStyle/>
          <a:p>
            <a:fld id="{05B309E8-395C-4D01-9373-4C3DA675399F}" type="slidenum">
              <a:rPr lang="en-GB" smtClean="0"/>
              <a:t>1</a:t>
            </a:fld>
            <a:endParaRPr lang="en-GB" dirty="0"/>
          </a:p>
        </p:txBody>
      </p:sp>
    </p:spTree>
    <p:extLst>
      <p:ext uri="{BB962C8B-B14F-4D97-AF65-F5344CB8AC3E}">
        <p14:creationId xmlns:p14="http://schemas.microsoft.com/office/powerpoint/2010/main" val="2019448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0" name="Espace réservé pour une image  39">
            <a:extLst>
              <a:ext uri="{FF2B5EF4-FFF2-40B4-BE49-F238E27FC236}">
                <a16:creationId xmlns:a16="http://schemas.microsoft.com/office/drawing/2014/main" id="{56795DDD-275B-F04E-0226-58F0750A583F}"/>
              </a:ext>
            </a:extLst>
          </p:cNvPr>
          <p:cNvSpPr>
            <a:spLocks noGrp="1" noChangeAspect="1"/>
          </p:cNvSpPr>
          <p:nvPr>
            <p:ph type="pic" sz="quarter" idx="15" hasCustomPrompt="1"/>
          </p:nvPr>
        </p:nvSpPr>
        <p:spPr bwMode="gray">
          <a:xfrm>
            <a:off x="629400" y="640800"/>
            <a:ext cx="10933200" cy="2214776"/>
          </a:xfrm>
          <a:custGeom>
            <a:avLst/>
            <a:gdLst>
              <a:gd name="connsiteX0" fmla="*/ 10911600 w 10911600"/>
              <a:gd name="connsiteY0" fmla="*/ 2009734 h 2210400"/>
              <a:gd name="connsiteX1" fmla="*/ 10911600 w 10911600"/>
              <a:gd name="connsiteY1" fmla="*/ 2210400 h 2210400"/>
              <a:gd name="connsiteX2" fmla="*/ 10711366 w 10911600"/>
              <a:gd name="connsiteY2" fmla="*/ 2210400 h 2210400"/>
              <a:gd name="connsiteX3" fmla="*/ 9796294 w 10911600"/>
              <a:gd name="connsiteY3" fmla="*/ 2003876 h 2210400"/>
              <a:gd name="connsiteX4" fmla="*/ 10001910 w 10911600"/>
              <a:gd name="connsiteY4" fmla="*/ 2210400 h 2210400"/>
              <a:gd name="connsiteX5" fmla="*/ 9590112 w 10911600"/>
              <a:gd name="connsiteY5" fmla="*/ 2210400 h 2210400"/>
              <a:gd name="connsiteX6" fmla="*/ 10670734 w 10911600"/>
              <a:gd name="connsiteY6" fmla="*/ 0 h 2210400"/>
              <a:gd name="connsiteX7" fmla="*/ 10911600 w 10911600"/>
              <a:gd name="connsiteY7" fmla="*/ 0 h 2210400"/>
              <a:gd name="connsiteX8" fmla="*/ 10911600 w 10911600"/>
              <a:gd name="connsiteY8" fmla="*/ 520195 h 2210400"/>
              <a:gd name="connsiteX9" fmla="*/ 10353642 w 10911600"/>
              <a:gd name="connsiteY9" fmla="*/ 1080055 h 2210400"/>
              <a:gd name="connsiteX10" fmla="*/ 10534858 w 10911600"/>
              <a:gd name="connsiteY10" fmla="*/ 1262066 h 2210400"/>
              <a:gd name="connsiteX11" fmla="*/ 10911600 w 10911600"/>
              <a:gd name="connsiteY11" fmla="*/ 883668 h 2210400"/>
              <a:gd name="connsiteX12" fmla="*/ 10911600 w 10911600"/>
              <a:gd name="connsiteY12" fmla="*/ 1645785 h 2210400"/>
              <a:gd name="connsiteX13" fmla="*/ 10348924 w 10911600"/>
              <a:gd name="connsiteY13" fmla="*/ 2210400 h 2210400"/>
              <a:gd name="connsiteX14" fmla="*/ 10023446 w 10911600"/>
              <a:gd name="connsiteY14" fmla="*/ 2210400 h 2210400"/>
              <a:gd name="connsiteX15" fmla="*/ 10025192 w 10911600"/>
              <a:gd name="connsiteY15" fmla="*/ 1591960 h 2210400"/>
              <a:gd name="connsiteX16" fmla="*/ 9387964 w 10911600"/>
              <a:gd name="connsiteY16" fmla="*/ 1593754 h 2210400"/>
              <a:gd name="connsiteX17" fmla="*/ 9615078 w 10911600"/>
              <a:gd name="connsiteY17" fmla="*/ 1821867 h 2210400"/>
              <a:gd name="connsiteX18" fmla="*/ 9228242 w 10911600"/>
              <a:gd name="connsiteY18" fmla="*/ 2210400 h 2210400"/>
              <a:gd name="connsiteX19" fmla="*/ 8469412 w 10911600"/>
              <a:gd name="connsiteY19" fmla="*/ 2210400 h 2210400"/>
              <a:gd name="connsiteX20" fmla="*/ 8428214 w 10911600"/>
              <a:gd name="connsiteY20" fmla="*/ 0 h 2210400"/>
              <a:gd name="connsiteX21" fmla="*/ 9187048 w 10911600"/>
              <a:gd name="connsiteY21" fmla="*/ 0 h 2210400"/>
              <a:gd name="connsiteX22" fmla="*/ 7960904 w 10911600"/>
              <a:gd name="connsiteY22" fmla="*/ 1231531 h 2210400"/>
              <a:gd name="connsiteX23" fmla="*/ 8142118 w 10911600"/>
              <a:gd name="connsiteY23" fmla="*/ 1413542 h 2210400"/>
              <a:gd name="connsiteX24" fmla="*/ 9549474 w 10911600"/>
              <a:gd name="connsiteY24" fmla="*/ 0 h 2210400"/>
              <a:gd name="connsiteX25" fmla="*/ 10308306 w 10911600"/>
              <a:gd name="connsiteY25" fmla="*/ 0 h 2210400"/>
              <a:gd name="connsiteX26" fmla="*/ 8106986 w 10911600"/>
              <a:gd name="connsiteY26" fmla="*/ 2210400 h 2210400"/>
              <a:gd name="connsiteX27" fmla="*/ 6226890 w 10911600"/>
              <a:gd name="connsiteY27" fmla="*/ 2210400 h 2210400"/>
              <a:gd name="connsiteX28" fmla="*/ 7306954 w 10911600"/>
              <a:gd name="connsiteY28" fmla="*/ 0 h 2210400"/>
              <a:gd name="connsiteX29" fmla="*/ 8065784 w 10911600"/>
              <a:gd name="connsiteY29" fmla="*/ 0 h 2210400"/>
              <a:gd name="connsiteX30" fmla="*/ 5865056 w 10911600"/>
              <a:gd name="connsiteY30" fmla="*/ 2210400 h 2210400"/>
              <a:gd name="connsiteX31" fmla="*/ 5106222 w 10911600"/>
              <a:gd name="connsiteY31" fmla="*/ 2210400 h 2210400"/>
              <a:gd name="connsiteX32" fmla="*/ 5065022 w 10911600"/>
              <a:gd name="connsiteY32" fmla="*/ 0 h 2210400"/>
              <a:gd name="connsiteX33" fmla="*/ 5823862 w 10911600"/>
              <a:gd name="connsiteY33" fmla="*/ 0 h 2210400"/>
              <a:gd name="connsiteX34" fmla="*/ 5299920 w 10911600"/>
              <a:gd name="connsiteY34" fmla="*/ 526243 h 2210400"/>
              <a:gd name="connsiteX35" fmla="*/ 5481134 w 10911600"/>
              <a:gd name="connsiteY35" fmla="*/ 708254 h 2210400"/>
              <a:gd name="connsiteX36" fmla="*/ 6186288 w 10911600"/>
              <a:gd name="connsiteY36" fmla="*/ 0 h 2210400"/>
              <a:gd name="connsiteX37" fmla="*/ 6945118 w 10911600"/>
              <a:gd name="connsiteY37" fmla="*/ 0 h 2210400"/>
              <a:gd name="connsiteX38" fmla="*/ 4743796 w 10911600"/>
              <a:gd name="connsiteY38" fmla="*/ 2210400 h 2210400"/>
              <a:gd name="connsiteX39" fmla="*/ 3984973 w 10911600"/>
              <a:gd name="connsiteY39" fmla="*/ 2210400 h 2210400"/>
              <a:gd name="connsiteX40" fmla="*/ 4622750 w 10911600"/>
              <a:gd name="connsiteY40" fmla="*/ 1570405 h 2210400"/>
              <a:gd name="connsiteX41" fmla="*/ 4849864 w 10911600"/>
              <a:gd name="connsiteY41" fmla="*/ 1797918 h 2210400"/>
              <a:gd name="connsiteX42" fmla="*/ 4851654 w 10911600"/>
              <a:gd name="connsiteY42" fmla="*/ 1160283 h 2210400"/>
              <a:gd name="connsiteX43" fmla="*/ 4851654 w 10911600"/>
              <a:gd name="connsiteY43" fmla="*/ 1158487 h 2210400"/>
              <a:gd name="connsiteX44" fmla="*/ 4214426 w 10911600"/>
              <a:gd name="connsiteY44" fmla="*/ 1160283 h 2210400"/>
              <a:gd name="connsiteX45" fmla="*/ 4441538 w 10911600"/>
              <a:gd name="connsiteY45" fmla="*/ 1388397 h 2210400"/>
              <a:gd name="connsiteX46" fmla="*/ 3622544 w 10911600"/>
              <a:gd name="connsiteY46" fmla="*/ 2210400 h 2210400"/>
              <a:gd name="connsiteX47" fmla="*/ 2863702 w 10911600"/>
              <a:gd name="connsiteY47" fmla="*/ 2210400 h 2210400"/>
              <a:gd name="connsiteX48" fmla="*/ 3943765 w 10911600"/>
              <a:gd name="connsiteY48" fmla="*/ 0 h 2210400"/>
              <a:gd name="connsiteX49" fmla="*/ 4702598 w 10911600"/>
              <a:gd name="connsiteY49" fmla="*/ 0 h 2210400"/>
              <a:gd name="connsiteX50" fmla="*/ 2501865 w 10911600"/>
              <a:gd name="connsiteY50" fmla="*/ 2210400 h 2210400"/>
              <a:gd name="connsiteX51" fmla="*/ 1743033 w 10911600"/>
              <a:gd name="connsiteY51" fmla="*/ 2210400 h 2210400"/>
              <a:gd name="connsiteX52" fmla="*/ 2823095 w 10911600"/>
              <a:gd name="connsiteY52" fmla="*/ 0 h 2210400"/>
              <a:gd name="connsiteX53" fmla="*/ 3581930 w 10911600"/>
              <a:gd name="connsiteY53" fmla="*/ 0 h 2210400"/>
              <a:gd name="connsiteX54" fmla="*/ 1380611 w 10911600"/>
              <a:gd name="connsiteY54" fmla="*/ 2210400 h 2210400"/>
              <a:gd name="connsiteX55" fmla="*/ 621775 w 10911600"/>
              <a:gd name="connsiteY55" fmla="*/ 2210400 h 2210400"/>
              <a:gd name="connsiteX56" fmla="*/ 1701838 w 10911600"/>
              <a:gd name="connsiteY56" fmla="*/ 0 h 2210400"/>
              <a:gd name="connsiteX57" fmla="*/ 2460667 w 10911600"/>
              <a:gd name="connsiteY57" fmla="*/ 0 h 2210400"/>
              <a:gd name="connsiteX58" fmla="*/ 259347 w 10911600"/>
              <a:gd name="connsiteY58" fmla="*/ 2210400 h 2210400"/>
              <a:gd name="connsiteX59" fmla="*/ 0 w 10911600"/>
              <a:gd name="connsiteY59" fmla="*/ 2210400 h 2210400"/>
              <a:gd name="connsiteX60" fmla="*/ 0 w 10911600"/>
              <a:gd name="connsiteY60" fmla="*/ 1709315 h 2210400"/>
              <a:gd name="connsiteX61" fmla="*/ 580577 w 10911600"/>
              <a:gd name="connsiteY61" fmla="*/ 0 h 2210400"/>
              <a:gd name="connsiteX62" fmla="*/ 1339410 w 10911600"/>
              <a:gd name="connsiteY62" fmla="*/ 0 h 2210400"/>
              <a:gd name="connsiteX63" fmla="*/ 0 w 10911600"/>
              <a:gd name="connsiteY63" fmla="*/ 1345295 h 2210400"/>
              <a:gd name="connsiteX64" fmla="*/ 0 w 10911600"/>
              <a:gd name="connsiteY64" fmla="*/ 583128 h 2210400"/>
              <a:gd name="connsiteX65" fmla="*/ 0 w 10911600"/>
              <a:gd name="connsiteY65" fmla="*/ 0 h 2210400"/>
              <a:gd name="connsiteX66" fmla="*/ 218744 w 10911600"/>
              <a:gd name="connsiteY66" fmla="*/ 0 h 2210400"/>
              <a:gd name="connsiteX67" fmla="*/ 0 w 10911600"/>
              <a:gd name="connsiteY67" fmla="*/ 219706 h 22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0911600" h="2210400">
                <a:moveTo>
                  <a:pt x="10911600" y="2009734"/>
                </a:moveTo>
                <a:lnTo>
                  <a:pt x="10911600" y="2210400"/>
                </a:lnTo>
                <a:lnTo>
                  <a:pt x="10711366" y="2210400"/>
                </a:lnTo>
                <a:close/>
                <a:moveTo>
                  <a:pt x="9796294" y="2003876"/>
                </a:moveTo>
                <a:lnTo>
                  <a:pt x="10001910" y="2210400"/>
                </a:lnTo>
                <a:lnTo>
                  <a:pt x="9590112" y="2210400"/>
                </a:lnTo>
                <a:close/>
                <a:moveTo>
                  <a:pt x="10670734" y="0"/>
                </a:moveTo>
                <a:lnTo>
                  <a:pt x="10911600" y="0"/>
                </a:lnTo>
                <a:lnTo>
                  <a:pt x="10911600" y="520195"/>
                </a:lnTo>
                <a:lnTo>
                  <a:pt x="10353642" y="1080055"/>
                </a:lnTo>
                <a:lnTo>
                  <a:pt x="10534858" y="1262066"/>
                </a:lnTo>
                <a:lnTo>
                  <a:pt x="10911600" y="883668"/>
                </a:lnTo>
                <a:lnTo>
                  <a:pt x="10911600" y="1645785"/>
                </a:lnTo>
                <a:lnTo>
                  <a:pt x="10348924" y="2210400"/>
                </a:lnTo>
                <a:lnTo>
                  <a:pt x="10023446" y="2210400"/>
                </a:lnTo>
                <a:lnTo>
                  <a:pt x="10025192" y="1591960"/>
                </a:lnTo>
                <a:lnTo>
                  <a:pt x="9387964" y="1593754"/>
                </a:lnTo>
                <a:lnTo>
                  <a:pt x="9615078" y="1821867"/>
                </a:lnTo>
                <a:lnTo>
                  <a:pt x="9228242" y="2210400"/>
                </a:lnTo>
                <a:lnTo>
                  <a:pt x="8469412" y="2210400"/>
                </a:lnTo>
                <a:close/>
                <a:moveTo>
                  <a:pt x="8428214" y="0"/>
                </a:moveTo>
                <a:lnTo>
                  <a:pt x="9187048" y="0"/>
                </a:lnTo>
                <a:lnTo>
                  <a:pt x="7960904" y="1231531"/>
                </a:lnTo>
                <a:lnTo>
                  <a:pt x="8142118" y="1413542"/>
                </a:lnTo>
                <a:lnTo>
                  <a:pt x="9549474" y="0"/>
                </a:lnTo>
                <a:lnTo>
                  <a:pt x="10308306" y="0"/>
                </a:lnTo>
                <a:lnTo>
                  <a:pt x="8106986" y="2210400"/>
                </a:lnTo>
                <a:lnTo>
                  <a:pt x="6226890" y="2210400"/>
                </a:lnTo>
                <a:close/>
                <a:moveTo>
                  <a:pt x="7306954" y="0"/>
                </a:moveTo>
                <a:lnTo>
                  <a:pt x="8065784" y="0"/>
                </a:lnTo>
                <a:lnTo>
                  <a:pt x="5865056" y="2210400"/>
                </a:lnTo>
                <a:lnTo>
                  <a:pt x="5106222" y="2210400"/>
                </a:lnTo>
                <a:close/>
                <a:moveTo>
                  <a:pt x="5065022" y="0"/>
                </a:moveTo>
                <a:lnTo>
                  <a:pt x="5823862" y="0"/>
                </a:lnTo>
                <a:lnTo>
                  <a:pt x="5299920" y="526243"/>
                </a:lnTo>
                <a:lnTo>
                  <a:pt x="5481134" y="708254"/>
                </a:lnTo>
                <a:lnTo>
                  <a:pt x="6186288" y="0"/>
                </a:lnTo>
                <a:lnTo>
                  <a:pt x="6945118" y="0"/>
                </a:lnTo>
                <a:lnTo>
                  <a:pt x="4743796" y="2210400"/>
                </a:lnTo>
                <a:lnTo>
                  <a:pt x="3984973" y="2210400"/>
                </a:lnTo>
                <a:lnTo>
                  <a:pt x="4622750" y="1570405"/>
                </a:lnTo>
                <a:lnTo>
                  <a:pt x="4849864" y="1797918"/>
                </a:lnTo>
                <a:lnTo>
                  <a:pt x="4851654" y="1160283"/>
                </a:lnTo>
                <a:lnTo>
                  <a:pt x="4851654" y="1158487"/>
                </a:lnTo>
                <a:lnTo>
                  <a:pt x="4214426" y="1160283"/>
                </a:lnTo>
                <a:lnTo>
                  <a:pt x="4441538" y="1388397"/>
                </a:lnTo>
                <a:lnTo>
                  <a:pt x="3622544" y="2210400"/>
                </a:lnTo>
                <a:lnTo>
                  <a:pt x="2863702" y="2210400"/>
                </a:lnTo>
                <a:close/>
                <a:moveTo>
                  <a:pt x="3943765" y="0"/>
                </a:moveTo>
                <a:lnTo>
                  <a:pt x="4702598" y="0"/>
                </a:lnTo>
                <a:lnTo>
                  <a:pt x="2501865" y="2210400"/>
                </a:lnTo>
                <a:lnTo>
                  <a:pt x="1743033" y="2210400"/>
                </a:lnTo>
                <a:close/>
                <a:moveTo>
                  <a:pt x="2823095" y="0"/>
                </a:moveTo>
                <a:lnTo>
                  <a:pt x="3581930" y="0"/>
                </a:lnTo>
                <a:lnTo>
                  <a:pt x="1380611" y="2210400"/>
                </a:lnTo>
                <a:lnTo>
                  <a:pt x="621775" y="2210400"/>
                </a:lnTo>
                <a:close/>
                <a:moveTo>
                  <a:pt x="1701838" y="0"/>
                </a:moveTo>
                <a:lnTo>
                  <a:pt x="2460667" y="0"/>
                </a:lnTo>
                <a:lnTo>
                  <a:pt x="259347" y="2210400"/>
                </a:lnTo>
                <a:lnTo>
                  <a:pt x="0" y="2210400"/>
                </a:lnTo>
                <a:lnTo>
                  <a:pt x="0" y="1709315"/>
                </a:lnTo>
                <a:close/>
                <a:moveTo>
                  <a:pt x="580577" y="0"/>
                </a:moveTo>
                <a:lnTo>
                  <a:pt x="1339410" y="0"/>
                </a:lnTo>
                <a:lnTo>
                  <a:pt x="0" y="1345295"/>
                </a:lnTo>
                <a:lnTo>
                  <a:pt x="0" y="583128"/>
                </a:lnTo>
                <a:close/>
                <a:moveTo>
                  <a:pt x="0" y="0"/>
                </a:moveTo>
                <a:lnTo>
                  <a:pt x="218744" y="0"/>
                </a:lnTo>
                <a:lnTo>
                  <a:pt x="0" y="219706"/>
                </a:lnTo>
                <a:close/>
              </a:path>
            </a:pathLst>
          </a:custGeom>
          <a:solidFill>
            <a:schemeClr val="bg1">
              <a:lumMod val="95000"/>
            </a:schemeClr>
          </a:solidFill>
        </p:spPr>
        <p:txBody>
          <a:bodyPr wrap="square" tIns="126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baseline="0">
                <a:solidFill>
                  <a:schemeClr val="tx1"/>
                </a:solidFill>
              </a:defRPr>
            </a:lvl1pPr>
          </a:lstStyle>
          <a:p>
            <a:r>
              <a:rPr lang="fr-FR" noProof="0" dirty="0"/>
              <a:t>Sélectionner l’icône pour insérer une image</a:t>
            </a:r>
          </a:p>
        </p:txBody>
      </p:sp>
      <p:sp>
        <p:nvSpPr>
          <p:cNvPr id="2" name="Titre 1">
            <a:extLst>
              <a:ext uri="{FF2B5EF4-FFF2-40B4-BE49-F238E27FC236}">
                <a16:creationId xmlns:a16="http://schemas.microsoft.com/office/drawing/2014/main" id="{E488E61A-7B44-8F31-4FDF-30BCC28643B9}"/>
              </a:ext>
            </a:extLst>
          </p:cNvPr>
          <p:cNvSpPr>
            <a:spLocks noGrp="1"/>
          </p:cNvSpPr>
          <p:nvPr>
            <p:ph type="ctrTitle" hasCustomPrompt="1"/>
          </p:nvPr>
        </p:nvSpPr>
        <p:spPr bwMode="gray">
          <a:xfrm>
            <a:off x="630000" y="3157200"/>
            <a:ext cx="10933200" cy="482400"/>
          </a:xfrm>
        </p:spPr>
        <p:txBody>
          <a:bodyPr anchor="t" anchorCtr="0"/>
          <a:lstStyle>
            <a:lvl1pPr algn="l">
              <a:defRPr sz="4000" cap="all" baseline="0">
                <a:solidFill>
                  <a:schemeClr val="accent2"/>
                </a:solidFill>
              </a:defRPr>
            </a:lvl1pPr>
          </a:lstStyle>
          <a:p>
            <a:r>
              <a:rPr lang="fr-FR" noProof="0" dirty="0"/>
              <a:t>Titre du document</a:t>
            </a:r>
            <a:endParaRPr lang="fr-FR" dirty="0"/>
          </a:p>
        </p:txBody>
      </p:sp>
      <p:sp>
        <p:nvSpPr>
          <p:cNvPr id="3" name="Sous-titre 2">
            <a:extLst>
              <a:ext uri="{FF2B5EF4-FFF2-40B4-BE49-F238E27FC236}">
                <a16:creationId xmlns:a16="http://schemas.microsoft.com/office/drawing/2014/main" id="{38242CAB-AA2D-7BCF-A7CB-E6BC22483E73}"/>
              </a:ext>
            </a:extLst>
          </p:cNvPr>
          <p:cNvSpPr>
            <a:spLocks noGrp="1"/>
          </p:cNvSpPr>
          <p:nvPr>
            <p:ph type="subTitle" idx="1" hasCustomPrompt="1"/>
          </p:nvPr>
        </p:nvSpPr>
        <p:spPr bwMode="gray">
          <a:xfrm>
            <a:off x="630000" y="3709988"/>
            <a:ext cx="10933200" cy="1162800"/>
          </a:xfrm>
        </p:spPr>
        <p:txBody>
          <a:bodyPr/>
          <a:lstStyle>
            <a:lvl1pPr marL="0" indent="0" algn="l">
              <a:lnSpc>
                <a:spcPct val="90000"/>
              </a:lnSpc>
              <a:spcAft>
                <a:spcPts val="0"/>
              </a:spcAft>
              <a:buFont typeface="Arial" panose="020B0604020202020204" pitchFamily="34" charset="0"/>
              <a:buNone/>
              <a:defRPr sz="4000" b="1" cap="all" baseline="0"/>
            </a:lvl1pPr>
            <a:lvl2pPr marL="0" indent="0" algn="l">
              <a:lnSpc>
                <a:spcPct val="90000"/>
              </a:lnSpc>
              <a:spcAft>
                <a:spcPts val="0"/>
              </a:spcAft>
              <a:buFont typeface="Arial" panose="020B0604020202020204" pitchFamily="34" charset="0"/>
              <a:buNone/>
              <a:defRPr sz="4000" b="1" cap="all" baseline="0"/>
            </a:lvl2pPr>
            <a:lvl3pPr marL="0" indent="0" algn="l">
              <a:lnSpc>
                <a:spcPct val="90000"/>
              </a:lnSpc>
              <a:spcAft>
                <a:spcPts val="0"/>
              </a:spcAft>
              <a:buFont typeface="Arial" panose="020B0604020202020204" pitchFamily="34" charset="0"/>
              <a:buNone/>
              <a:defRPr sz="4000" b="1" cap="all" baseline="0"/>
            </a:lvl3pPr>
            <a:lvl4pPr marL="0" indent="0" algn="l">
              <a:lnSpc>
                <a:spcPct val="90000"/>
              </a:lnSpc>
              <a:spcAft>
                <a:spcPts val="0"/>
              </a:spcAft>
              <a:buFont typeface="Arial" panose="020B0604020202020204" pitchFamily="34" charset="0"/>
              <a:buNone/>
              <a:defRPr sz="4000" b="1" cap="all" baseline="0"/>
            </a:lvl4pPr>
            <a:lvl5pPr marL="0" indent="0" algn="l">
              <a:lnSpc>
                <a:spcPct val="90000"/>
              </a:lnSpc>
              <a:spcAft>
                <a:spcPts val="0"/>
              </a:spcAft>
              <a:buFont typeface="Arial" panose="020B0604020202020204" pitchFamily="34" charset="0"/>
              <a:buNone/>
              <a:defRPr sz="4000" b="1" cap="all" baseline="0"/>
            </a:lvl5pPr>
            <a:lvl6pPr marL="0" indent="0" algn="l">
              <a:lnSpc>
                <a:spcPct val="90000"/>
              </a:lnSpc>
              <a:spcAft>
                <a:spcPts val="0"/>
              </a:spcAft>
              <a:buFont typeface="Arial" panose="020B0604020202020204" pitchFamily="34" charset="0"/>
              <a:buNone/>
              <a:defRPr sz="4000" b="1" cap="all" baseline="0"/>
            </a:lvl6pPr>
            <a:lvl7pPr marL="0" indent="0" algn="l">
              <a:lnSpc>
                <a:spcPct val="90000"/>
              </a:lnSpc>
              <a:spcAft>
                <a:spcPts val="0"/>
              </a:spcAft>
              <a:buFont typeface="Arial" panose="020B0604020202020204" pitchFamily="34" charset="0"/>
              <a:buNone/>
              <a:defRPr sz="4000" b="1" cap="all" baseline="0"/>
            </a:lvl7pPr>
            <a:lvl8pPr marL="0" indent="0" algn="l">
              <a:lnSpc>
                <a:spcPct val="90000"/>
              </a:lnSpc>
              <a:spcAft>
                <a:spcPts val="0"/>
              </a:spcAft>
              <a:buFont typeface="Arial" panose="020B0604020202020204" pitchFamily="34" charset="0"/>
              <a:buNone/>
              <a:defRPr sz="4000" b="1" cap="all" baseline="0"/>
            </a:lvl8pPr>
            <a:lvl9pPr marL="0" indent="0" algn="l">
              <a:lnSpc>
                <a:spcPct val="90000"/>
              </a:lnSpc>
              <a:spcAft>
                <a:spcPts val="0"/>
              </a:spcAft>
              <a:buFont typeface="Arial" panose="020B0604020202020204" pitchFamily="34" charset="0"/>
              <a:buNone/>
              <a:defRPr sz="4000" b="1" cap="all" baseline="0"/>
            </a:lvl9pPr>
          </a:lstStyle>
          <a:p>
            <a:pPr lvl="0"/>
            <a:r>
              <a:rPr lang="fr-FR" noProof="0" dirty="0"/>
              <a:t>Sur une ou deux lignes </a:t>
            </a:r>
            <a:br>
              <a:rPr lang="fr-FR" noProof="0" dirty="0"/>
            </a:br>
            <a:r>
              <a:rPr lang="fr-FR" noProof="0" dirty="0" err="1"/>
              <a:t>lorem</a:t>
            </a:r>
            <a:r>
              <a:rPr lang="fr-FR" noProof="0" dirty="0"/>
              <a:t> ipsum</a:t>
            </a:r>
          </a:p>
        </p:txBody>
      </p:sp>
      <p:sp>
        <p:nvSpPr>
          <p:cNvPr id="4" name="Espace réservé de la date 3">
            <a:extLst>
              <a:ext uri="{FF2B5EF4-FFF2-40B4-BE49-F238E27FC236}">
                <a16:creationId xmlns:a16="http://schemas.microsoft.com/office/drawing/2014/main" id="{5BE43B7F-D631-32C6-6D82-2B5D5CEA94E3}"/>
              </a:ext>
            </a:extLst>
          </p:cNvPr>
          <p:cNvSpPr>
            <a:spLocks noGrp="1"/>
          </p:cNvSpPr>
          <p:nvPr>
            <p:ph type="dt" sz="half" idx="10"/>
          </p:nvPr>
        </p:nvSpPr>
        <p:spPr bwMode="gray">
          <a:xfrm>
            <a:off x="0" y="6678000"/>
            <a:ext cx="180000" cy="180000"/>
          </a:xfrm>
          <a:ln>
            <a:solidFill>
              <a:schemeClr val="accent1">
                <a:alpha val="0"/>
              </a:schemeClr>
            </a:solidFill>
          </a:ln>
        </p:spPr>
        <p:txBody>
          <a:bodyPr/>
          <a:lstStyle/>
          <a:p>
            <a:fld id="{421B3156-3E86-45FE-9ED8-D5A78E84B254}" type="datetime1">
              <a:rPr lang="en-GB" smtClean="0"/>
              <a:t>26/03/2026</a:t>
            </a:fld>
            <a:endParaRPr lang="fr-FR" dirty="0"/>
          </a:p>
        </p:txBody>
      </p:sp>
      <p:sp>
        <p:nvSpPr>
          <p:cNvPr id="5" name="Espace réservé du pied de page 4">
            <a:extLst>
              <a:ext uri="{FF2B5EF4-FFF2-40B4-BE49-F238E27FC236}">
                <a16:creationId xmlns:a16="http://schemas.microsoft.com/office/drawing/2014/main" id="{3CDC07D0-7EF9-1762-3605-A27B29B2373E}"/>
              </a:ext>
            </a:extLst>
          </p:cNvPr>
          <p:cNvSpPr>
            <a:spLocks noGrp="1"/>
          </p:cNvSpPr>
          <p:nvPr>
            <p:ph type="ftr" sz="quarter" idx="11"/>
          </p:nvPr>
        </p:nvSpPr>
        <p:spPr bwMode="gray">
          <a:xfrm>
            <a:off x="0" y="6678000"/>
            <a:ext cx="180000" cy="180000"/>
          </a:xfrm>
          <a:ln>
            <a:solidFill>
              <a:schemeClr val="accent1">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endParaRPr lang="fr-FR" dirty="0"/>
          </a:p>
        </p:txBody>
      </p:sp>
      <p:sp>
        <p:nvSpPr>
          <p:cNvPr id="6" name="Espace réservé du numéro de diapositive 5">
            <a:extLst>
              <a:ext uri="{FF2B5EF4-FFF2-40B4-BE49-F238E27FC236}">
                <a16:creationId xmlns:a16="http://schemas.microsoft.com/office/drawing/2014/main" id="{A63D532E-0126-1FA3-8123-F43A3D7B93EE}"/>
              </a:ext>
            </a:extLst>
          </p:cNvPr>
          <p:cNvSpPr>
            <a:spLocks noGrp="1"/>
          </p:cNvSpPr>
          <p:nvPr>
            <p:ph type="sldNum" sz="quarter" idx="12"/>
          </p:nvPr>
        </p:nvSpPr>
        <p:spPr bwMode="gray">
          <a:xfrm>
            <a:off x="0" y="6678000"/>
            <a:ext cx="180000" cy="180000"/>
          </a:xfrm>
          <a:ln>
            <a:solidFill>
              <a:schemeClr val="accent1">
                <a:alpha val="0"/>
              </a:schemeClr>
            </a:solidFill>
          </a:ln>
        </p:spPr>
        <p:txBody>
          <a:bodyPr/>
          <a:lstStyle>
            <a:lvl1pPr>
              <a:defRPr sz="100">
                <a:solidFill>
                  <a:schemeClr val="tx1">
                    <a:alpha val="0"/>
                  </a:schemeClr>
                </a:solidFill>
              </a:defRPr>
            </a:lvl1pPr>
          </a:lstStyle>
          <a:p>
            <a:fld id="{523E91DC-5C0F-443B-9617-CF521B799BE5}" type="slidenum">
              <a:rPr lang="fr-FR" smtClean="0"/>
              <a:pPr/>
              <a:t>‹N°›</a:t>
            </a:fld>
            <a:endParaRPr lang="fr-FR" dirty="0"/>
          </a:p>
        </p:txBody>
      </p:sp>
      <p:grpSp>
        <p:nvGrpSpPr>
          <p:cNvPr id="41" name="Groupe 40">
            <a:extLst>
              <a:ext uri="{FF2B5EF4-FFF2-40B4-BE49-F238E27FC236}">
                <a16:creationId xmlns:a16="http://schemas.microsoft.com/office/drawing/2014/main" id="{F0489131-B934-47AB-0A9F-A40D7F52B93F}"/>
              </a:ext>
            </a:extLst>
          </p:cNvPr>
          <p:cNvGrpSpPr/>
          <p:nvPr userDrawn="1"/>
        </p:nvGrpSpPr>
        <p:grpSpPr>
          <a:xfrm>
            <a:off x="628075" y="5743794"/>
            <a:ext cx="10955278" cy="472280"/>
            <a:chOff x="628075" y="5743794"/>
            <a:chExt cx="10955278" cy="472280"/>
          </a:xfrm>
        </p:grpSpPr>
        <p:pic>
          <p:nvPicPr>
            <p:cNvPr id="7" name="Graphique 6">
              <a:extLst>
                <a:ext uri="{FF2B5EF4-FFF2-40B4-BE49-F238E27FC236}">
                  <a16:creationId xmlns:a16="http://schemas.microsoft.com/office/drawing/2014/main" id="{E162647C-C603-FE2A-C5EE-DF40FB195C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8075" y="5920510"/>
              <a:ext cx="3318295" cy="295564"/>
            </a:xfrm>
            <a:prstGeom prst="rect">
              <a:avLst/>
            </a:prstGeom>
          </p:spPr>
        </p:pic>
        <p:pic>
          <p:nvPicPr>
            <p:cNvPr id="8" name="Graphique 7">
              <a:extLst>
                <a:ext uri="{FF2B5EF4-FFF2-40B4-BE49-F238E27FC236}">
                  <a16:creationId xmlns:a16="http://schemas.microsoft.com/office/drawing/2014/main" id="{30D65478-E2C0-C7EF-B179-2CDE0DD6D71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714656" y="5922819"/>
              <a:ext cx="868697" cy="293255"/>
            </a:xfrm>
            <a:prstGeom prst="rect">
              <a:avLst/>
            </a:prstGeom>
          </p:spPr>
        </p:pic>
        <p:grpSp>
          <p:nvGrpSpPr>
            <p:cNvPr id="9" name="Groupe 8">
              <a:extLst>
                <a:ext uri="{FF2B5EF4-FFF2-40B4-BE49-F238E27FC236}">
                  <a16:creationId xmlns:a16="http://schemas.microsoft.com/office/drawing/2014/main" id="{2677C7ED-8C78-264B-7566-158AEA7ECB96}"/>
                </a:ext>
              </a:extLst>
            </p:cNvPr>
            <p:cNvGrpSpPr/>
            <p:nvPr userDrawn="1"/>
          </p:nvGrpSpPr>
          <p:grpSpPr>
            <a:xfrm>
              <a:off x="650153" y="5743794"/>
              <a:ext cx="10933200" cy="70532"/>
              <a:chOff x="626160" y="975826"/>
              <a:chExt cx="8180293" cy="52899"/>
            </a:xfrm>
          </p:grpSpPr>
          <p:cxnSp>
            <p:nvCxnSpPr>
              <p:cNvPr id="10" name="Connecteur droit 9">
                <a:extLst>
                  <a:ext uri="{FF2B5EF4-FFF2-40B4-BE49-F238E27FC236}">
                    <a16:creationId xmlns:a16="http://schemas.microsoft.com/office/drawing/2014/main" id="{9EF6BC0A-3D6F-D9BA-9CC0-B8074E7318C1}"/>
                  </a:ext>
                </a:extLst>
              </p:cNvPr>
              <p:cNvCxnSpPr>
                <a:cxnSpLocks/>
              </p:cNvCxnSpPr>
              <p:nvPr userDrawn="1"/>
            </p:nvCxnSpPr>
            <p:spPr>
              <a:xfrm>
                <a:off x="626160" y="1028725"/>
                <a:ext cx="791579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EC720753-8A3D-846B-BA20-61B4CE96D09C}"/>
                  </a:ext>
                </a:extLst>
              </p:cNvPr>
              <p:cNvCxnSpPr>
                <a:cxnSpLocks/>
              </p:cNvCxnSpPr>
              <p:nvPr userDrawn="1"/>
            </p:nvCxnSpPr>
            <p:spPr>
              <a:xfrm>
                <a:off x="626160" y="975826"/>
                <a:ext cx="180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ED4BC021-D760-AD49-23A7-CFC14A116642}"/>
                  </a:ext>
                </a:extLst>
              </p:cNvPr>
              <p:cNvCxnSpPr>
                <a:cxnSpLocks/>
              </p:cNvCxnSpPr>
              <p:nvPr userDrawn="1"/>
            </p:nvCxnSpPr>
            <p:spPr>
              <a:xfrm>
                <a:off x="2492745" y="975826"/>
                <a:ext cx="63137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 name="Espace réservé du texte 18">
            <a:extLst>
              <a:ext uri="{FF2B5EF4-FFF2-40B4-BE49-F238E27FC236}">
                <a16:creationId xmlns:a16="http://schemas.microsoft.com/office/drawing/2014/main" id="{6733E155-0E1F-41B8-1762-88DBE549DE84}"/>
              </a:ext>
            </a:extLst>
          </p:cNvPr>
          <p:cNvSpPr>
            <a:spLocks noGrp="1"/>
          </p:cNvSpPr>
          <p:nvPr>
            <p:ph type="body" sz="quarter" idx="14" hasCustomPrompt="1"/>
          </p:nvPr>
        </p:nvSpPr>
        <p:spPr>
          <a:xfrm>
            <a:off x="630000" y="5119200"/>
            <a:ext cx="10933200" cy="277200"/>
          </a:xfrm>
        </p:spPr>
        <p:txBody>
          <a:bodyPr/>
          <a:lstStyle>
            <a:lvl1pPr marL="0" indent="0">
              <a:lnSpc>
                <a:spcPct val="90000"/>
              </a:lnSpc>
              <a:spcAft>
                <a:spcPts val="0"/>
              </a:spcAft>
              <a:buFont typeface="Arial" panose="020B0604020202020204" pitchFamily="34" charset="0"/>
              <a:buNone/>
              <a:defRPr sz="1900"/>
            </a:lvl1pPr>
            <a:lvl2pPr marL="0" indent="0">
              <a:lnSpc>
                <a:spcPct val="90000"/>
              </a:lnSpc>
              <a:spcAft>
                <a:spcPts val="0"/>
              </a:spcAft>
              <a:buFont typeface="Arial" panose="020B0604020202020204" pitchFamily="34" charset="0"/>
              <a:buNone/>
              <a:defRPr sz="1900"/>
            </a:lvl2pPr>
            <a:lvl3pPr marL="0" indent="0">
              <a:lnSpc>
                <a:spcPct val="90000"/>
              </a:lnSpc>
              <a:spcAft>
                <a:spcPts val="0"/>
              </a:spcAft>
              <a:buFont typeface="Arial" panose="020B0604020202020204" pitchFamily="34" charset="0"/>
              <a:buNone/>
              <a:defRPr sz="1900"/>
            </a:lvl3pPr>
            <a:lvl4pPr marL="0" indent="0">
              <a:lnSpc>
                <a:spcPct val="90000"/>
              </a:lnSpc>
              <a:spcAft>
                <a:spcPts val="0"/>
              </a:spcAft>
              <a:buFont typeface="Arial" panose="020B0604020202020204" pitchFamily="34" charset="0"/>
              <a:buNone/>
              <a:defRPr sz="1900"/>
            </a:lvl4pPr>
            <a:lvl5pPr marL="0" indent="0">
              <a:lnSpc>
                <a:spcPct val="90000"/>
              </a:lnSpc>
              <a:spcAft>
                <a:spcPts val="0"/>
              </a:spcAft>
              <a:buFont typeface="Arial" panose="020B0604020202020204" pitchFamily="34" charset="0"/>
              <a:buNone/>
              <a:defRPr sz="1900"/>
            </a:lvl5pPr>
            <a:lvl6pPr marL="0" indent="0">
              <a:lnSpc>
                <a:spcPct val="90000"/>
              </a:lnSpc>
              <a:spcAft>
                <a:spcPts val="0"/>
              </a:spcAft>
              <a:buFont typeface="Arial" panose="020B0604020202020204" pitchFamily="34" charset="0"/>
              <a:buNone/>
              <a:defRPr sz="1900"/>
            </a:lvl6pPr>
            <a:lvl7pPr marL="0" indent="0">
              <a:lnSpc>
                <a:spcPct val="90000"/>
              </a:lnSpc>
              <a:spcAft>
                <a:spcPts val="0"/>
              </a:spcAft>
              <a:buFont typeface="Arial" panose="020B0604020202020204" pitchFamily="34" charset="0"/>
              <a:buNone/>
              <a:defRPr sz="1900"/>
            </a:lvl7pPr>
            <a:lvl8pPr marL="0" indent="0">
              <a:lnSpc>
                <a:spcPct val="90000"/>
              </a:lnSpc>
              <a:spcAft>
                <a:spcPts val="0"/>
              </a:spcAft>
              <a:buFont typeface="Arial" panose="020B0604020202020204" pitchFamily="34" charset="0"/>
              <a:buNone/>
              <a:defRPr sz="1900"/>
            </a:lvl8pPr>
            <a:lvl9pPr marL="0" indent="0">
              <a:lnSpc>
                <a:spcPct val="90000"/>
              </a:lnSpc>
              <a:spcAft>
                <a:spcPts val="0"/>
              </a:spcAft>
              <a:buFont typeface="Arial" panose="020B0604020202020204" pitchFamily="34" charset="0"/>
              <a:buNone/>
              <a:defRPr sz="1900"/>
            </a:lvl9pPr>
          </a:lstStyle>
          <a:p>
            <a:pPr lvl="0"/>
            <a:r>
              <a:rPr lang="fr-FR" noProof="0" dirty="0"/>
              <a:t>Sous-titre sur une ligne</a:t>
            </a:r>
          </a:p>
        </p:txBody>
      </p:sp>
    </p:spTree>
    <p:extLst>
      <p:ext uri="{BB962C8B-B14F-4D97-AF65-F5344CB8AC3E}">
        <p14:creationId xmlns:p14="http://schemas.microsoft.com/office/powerpoint/2010/main" val="1867765926"/>
      </p:ext>
    </p:extLst>
  </p:cSld>
  <p:clrMapOvr>
    <a:masterClrMapping/>
  </p:clrMapOvr>
  <p:extLst>
    <p:ext uri="{DCECCB84-F9BA-43D5-87BE-67443E8EF086}">
      <p15:sldGuideLst xmlns:p15="http://schemas.microsoft.com/office/powerpoint/2012/main">
        <p15:guide id="7" orient="horz" pos="2160">
          <p15:clr>
            <a:srgbClr val="FBAE40"/>
          </p15:clr>
        </p15:guide>
        <p15:guide id="8"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 IMAGE 2">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ED63ADAE-64E3-0B59-1C51-F6F02A1EB016}"/>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ED491103-185F-0676-BEDB-EB618909B1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9238" y="4748591"/>
              <a:ext cx="1157065" cy="1478473"/>
            </a:xfrm>
            <a:prstGeom prst="rect">
              <a:avLst/>
            </a:prstGeom>
          </p:spPr>
        </p:pic>
        <p:pic>
          <p:nvPicPr>
            <p:cNvPr id="13" name="Graphique 12">
              <a:extLst>
                <a:ext uri="{FF2B5EF4-FFF2-40B4-BE49-F238E27FC236}">
                  <a16:creationId xmlns:a16="http://schemas.microsoft.com/office/drawing/2014/main" id="{98BC8CB9-FECF-A545-ED70-AC9872BD75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155086" y="996503"/>
              <a:ext cx="1157065" cy="1478473"/>
            </a:xfrm>
            <a:prstGeom prst="rect">
              <a:avLst/>
            </a:prstGeom>
          </p:spPr>
        </p:pic>
      </p:grpSp>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8" name="Espace réservé pour une image  10">
            <a:extLst>
              <a:ext uri="{FF2B5EF4-FFF2-40B4-BE49-F238E27FC236}">
                <a16:creationId xmlns:a16="http://schemas.microsoft.com/office/drawing/2014/main" id="{A97A1181-1217-96B9-1376-270805E70B05}"/>
              </a:ext>
            </a:extLst>
          </p:cNvPr>
          <p:cNvSpPr>
            <a:spLocks noGrp="1"/>
          </p:cNvSpPr>
          <p:nvPr>
            <p:ph type="pic" sz="quarter" idx="32" hasCustomPrompt="1"/>
          </p:nvPr>
        </p:nvSpPr>
        <p:spPr bwMode="gray">
          <a:xfrm>
            <a:off x="6286975" y="1131092"/>
            <a:ext cx="5155200" cy="4960800"/>
          </a:xfrm>
          <a:prstGeom prst="round2DiagRect">
            <a:avLst>
              <a:gd name="adj1" fmla="val 6815"/>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15" name="Espace réservé du texte 8">
            <a:extLst>
              <a:ext uri="{FF2B5EF4-FFF2-40B4-BE49-F238E27FC236}">
                <a16:creationId xmlns:a16="http://schemas.microsoft.com/office/drawing/2014/main" id="{4DC31BC4-3FA2-1428-F5CF-33E85CA9E29A}"/>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6" name="Espace réservé du texte 8">
            <a:extLst>
              <a:ext uri="{FF2B5EF4-FFF2-40B4-BE49-F238E27FC236}">
                <a16:creationId xmlns:a16="http://schemas.microsoft.com/office/drawing/2014/main" id="{0B2B8881-7544-A08C-D00A-6C80C82E18B6}"/>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7" name="Espace réservé du texte 11">
            <a:extLst>
              <a:ext uri="{FF2B5EF4-FFF2-40B4-BE49-F238E27FC236}">
                <a16:creationId xmlns:a16="http://schemas.microsoft.com/office/drawing/2014/main" id="{2A761C51-24EE-03D6-DBE5-787B03AA7238}"/>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873949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 CITATION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13" name="Espace réservé du texte 12">
            <a:extLst>
              <a:ext uri="{FF2B5EF4-FFF2-40B4-BE49-F238E27FC236}">
                <a16:creationId xmlns:a16="http://schemas.microsoft.com/office/drawing/2014/main" id="{89299720-DFA5-4271-6343-C0F3F128AC9F}"/>
              </a:ext>
            </a:extLst>
          </p:cNvPr>
          <p:cNvSpPr>
            <a:spLocks noGrp="1"/>
          </p:cNvSpPr>
          <p:nvPr>
            <p:ph type="body" sz="quarter" idx="16" hasCustomPrompt="1"/>
          </p:nvPr>
        </p:nvSpPr>
        <p:spPr>
          <a:xfrm>
            <a:off x="6152400" y="1037650"/>
            <a:ext cx="5421600" cy="5212800"/>
          </a:xfrm>
          <a:noFill/>
        </p:spPr>
        <p:txBody>
          <a:bodyPr lIns="504000" tIns="1080000" rIns="360000" anchor="t" anchorCtr="0"/>
          <a:lstStyle>
            <a:lvl1pPr marL="0" indent="0">
              <a:spcAft>
                <a:spcPts val="0"/>
              </a:spcAft>
              <a:buFont typeface="Arial" panose="020B0604020202020204" pitchFamily="34" charset="0"/>
              <a:buNone/>
              <a:defRPr sz="5200">
                <a:solidFill>
                  <a:schemeClr val="tx1"/>
                </a:solidFill>
                <a:latin typeface="+mj-lt"/>
              </a:defRPr>
            </a:lvl1pPr>
            <a:lvl2pPr marL="0" indent="0">
              <a:spcAft>
                <a:spcPts val="0"/>
              </a:spcAft>
              <a:buFont typeface="Arial" panose="020B0604020202020204" pitchFamily="34" charset="0"/>
              <a:buNone/>
              <a:defRPr sz="5000" b="1" cap="all" baseline="0">
                <a:solidFill>
                  <a:schemeClr val="tx1"/>
                </a:solidFill>
              </a:defRPr>
            </a:lvl2pPr>
            <a:lvl3pPr marL="0" indent="0">
              <a:spcAft>
                <a:spcPts val="0"/>
              </a:spcAft>
              <a:buFont typeface="Arial" panose="020B0604020202020204" pitchFamily="34" charset="0"/>
              <a:buNone/>
              <a:defRPr sz="5000" b="1" cap="all" baseline="0">
                <a:solidFill>
                  <a:schemeClr val="tx1"/>
                </a:solidFill>
              </a:defRPr>
            </a:lvl3pPr>
            <a:lvl4pPr marL="0" indent="0">
              <a:spcAft>
                <a:spcPts val="0"/>
              </a:spcAft>
              <a:buFont typeface="Arial" panose="020B0604020202020204" pitchFamily="34" charset="0"/>
              <a:buNone/>
              <a:defRPr sz="5000" b="1" cap="all" baseline="0">
                <a:solidFill>
                  <a:schemeClr val="tx1"/>
                </a:solidFill>
              </a:defRPr>
            </a:lvl4pPr>
            <a:lvl5pPr marL="0" indent="0">
              <a:spcAft>
                <a:spcPts val="0"/>
              </a:spcAft>
              <a:buFont typeface="Arial" panose="020B0604020202020204" pitchFamily="34" charset="0"/>
              <a:buNone/>
              <a:defRPr sz="5000" b="1" cap="all" baseline="0">
                <a:solidFill>
                  <a:schemeClr val="tx1"/>
                </a:solidFill>
              </a:defRPr>
            </a:lvl5pPr>
            <a:lvl6pPr marL="0" indent="0">
              <a:spcAft>
                <a:spcPts val="0"/>
              </a:spcAft>
              <a:buNone/>
              <a:defRPr sz="5000" b="1" cap="all" baseline="0">
                <a:solidFill>
                  <a:schemeClr val="tx1"/>
                </a:solidFill>
              </a:defRPr>
            </a:lvl6pPr>
            <a:lvl7pPr marL="0" indent="0">
              <a:spcAft>
                <a:spcPts val="0"/>
              </a:spcAft>
              <a:buNone/>
              <a:defRPr sz="5000" b="1" cap="all" baseline="0">
                <a:solidFill>
                  <a:schemeClr val="tx1"/>
                </a:solidFill>
              </a:defRPr>
            </a:lvl7pPr>
            <a:lvl8pPr marL="0" indent="0">
              <a:spcAft>
                <a:spcPts val="0"/>
              </a:spcAft>
              <a:buNone/>
              <a:defRPr sz="5000" b="1" cap="all" baseline="0">
                <a:solidFill>
                  <a:schemeClr val="tx1"/>
                </a:solidFill>
              </a:defRPr>
            </a:lvl8pPr>
            <a:lvl9pPr marL="0" indent="0">
              <a:spcAft>
                <a:spcPts val="0"/>
              </a:spcAft>
              <a:buNone/>
              <a:defRPr sz="5000" b="1" cap="all" baseline="0">
                <a:solidFill>
                  <a:schemeClr val="tx1"/>
                </a:solidFill>
              </a:defRPr>
            </a:lvl9pPr>
          </a:lstStyle>
          <a:p>
            <a:pPr lvl="0"/>
            <a:r>
              <a:rPr lang="fr-FR" noProof="0" dirty="0"/>
              <a:t>Texte de niveau 1</a:t>
            </a:r>
          </a:p>
          <a:p>
            <a:pPr lvl="1"/>
            <a:r>
              <a:rPr lang="fr-FR" noProof="0" dirty="0"/>
              <a:t>Texte de niveau 2</a:t>
            </a:r>
          </a:p>
        </p:txBody>
      </p:sp>
      <p:sp>
        <p:nvSpPr>
          <p:cNvPr id="26" name="Espace réservé du texte 25">
            <a:extLst>
              <a:ext uri="{FF2B5EF4-FFF2-40B4-BE49-F238E27FC236}">
                <a16:creationId xmlns:a16="http://schemas.microsoft.com/office/drawing/2014/main" id="{C4D927DB-40A5-46CF-4449-53F666E74769}"/>
              </a:ext>
            </a:extLst>
          </p:cNvPr>
          <p:cNvSpPr>
            <a:spLocks noGrp="1"/>
          </p:cNvSpPr>
          <p:nvPr>
            <p:ph type="body" sz="quarter" idx="17" hasCustomPrompt="1"/>
          </p:nvPr>
        </p:nvSpPr>
        <p:spPr bwMode="gray">
          <a:xfrm>
            <a:off x="6745660" y="143194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tx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dirty="0"/>
              <a:t> </a:t>
            </a:r>
          </a:p>
        </p:txBody>
      </p:sp>
      <p:sp>
        <p:nvSpPr>
          <p:cNvPr id="28" name="Espace réservé du texte 27">
            <a:extLst>
              <a:ext uri="{FF2B5EF4-FFF2-40B4-BE49-F238E27FC236}">
                <a16:creationId xmlns:a16="http://schemas.microsoft.com/office/drawing/2014/main" id="{9BF0C405-6D48-A310-81CD-39D19AE3FCE7}"/>
              </a:ext>
            </a:extLst>
          </p:cNvPr>
          <p:cNvSpPr>
            <a:spLocks noGrp="1"/>
          </p:cNvSpPr>
          <p:nvPr>
            <p:ph type="body" sz="quarter" idx="18" hasCustomPrompt="1"/>
          </p:nvPr>
        </p:nvSpPr>
        <p:spPr bwMode="gray">
          <a:xfrm rot="10800000">
            <a:off x="10309200" y="524159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tx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dirty="0"/>
              <a:t> </a:t>
            </a:r>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155086" y="996503"/>
              <a:ext cx="1157065" cy="1478473"/>
            </a:xfrm>
            <a:prstGeom prst="rect">
              <a:avLst/>
            </a:prstGeom>
          </p:spPr>
        </p:pic>
      </p:grpSp>
      <p:sp>
        <p:nvSpPr>
          <p:cNvPr id="15" name="Espace réservé du texte 8">
            <a:extLst>
              <a:ext uri="{FF2B5EF4-FFF2-40B4-BE49-F238E27FC236}">
                <a16:creationId xmlns:a16="http://schemas.microsoft.com/office/drawing/2014/main" id="{7CFAA9C2-ED23-A7BB-B6AF-F023C214E54E}"/>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6" name="Espace réservé du texte 8">
            <a:extLst>
              <a:ext uri="{FF2B5EF4-FFF2-40B4-BE49-F238E27FC236}">
                <a16:creationId xmlns:a16="http://schemas.microsoft.com/office/drawing/2014/main" id="{B7208388-27C0-69DC-31FA-D517BAE13148}"/>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7" name="Espace réservé du texte 11">
            <a:extLst>
              <a:ext uri="{FF2B5EF4-FFF2-40B4-BE49-F238E27FC236}">
                <a16:creationId xmlns:a16="http://schemas.microsoft.com/office/drawing/2014/main" id="{C7726F18-B820-B25B-3B2F-6401A1C008CA}"/>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315570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155086" y="996503"/>
              <a:ext cx="1157065" cy="1478473"/>
            </a:xfrm>
            <a:prstGeom prst="rect">
              <a:avLst/>
            </a:prstGeom>
          </p:spPr>
        </p:pic>
      </p:grpSp>
      <p:sp>
        <p:nvSpPr>
          <p:cNvPr id="18" name="Espace réservé du texte 8">
            <a:extLst>
              <a:ext uri="{FF2B5EF4-FFF2-40B4-BE49-F238E27FC236}">
                <a16:creationId xmlns:a16="http://schemas.microsoft.com/office/drawing/2014/main" id="{E7AD1423-D1FD-C10F-C07A-BD16F332EB8D}"/>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29FFFC9B-5D51-8A53-7E5B-0EB120CF4509}"/>
              </a:ext>
            </a:extLst>
          </p:cNvPr>
          <p:cNvSpPr>
            <a:spLocks noGrp="1"/>
          </p:cNvSpPr>
          <p:nvPr>
            <p:ph type="body" sz="quarter" idx="14" hasCustomPrompt="1"/>
          </p:nvPr>
        </p:nvSpPr>
        <p:spPr>
          <a:xfrm>
            <a:off x="972000"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sur deux lignes</a:t>
            </a:r>
            <a:br>
              <a:rPr lang="fr-FR" noProof="0" dirty="0"/>
            </a:br>
            <a:r>
              <a:rPr lang="fr-FR" noProof="0" dirty="0"/>
              <a:t>Lorem ipsum</a:t>
            </a:r>
          </a:p>
        </p:txBody>
      </p:sp>
      <p:sp>
        <p:nvSpPr>
          <p:cNvPr id="21" name="Espace réservé du texte 8">
            <a:extLst>
              <a:ext uri="{FF2B5EF4-FFF2-40B4-BE49-F238E27FC236}">
                <a16:creationId xmlns:a16="http://schemas.microsoft.com/office/drawing/2014/main" id="{2A046D5E-FADA-E32D-C78E-50AB2665C515}"/>
              </a:ext>
            </a:extLst>
          </p:cNvPr>
          <p:cNvSpPr>
            <a:spLocks noGrp="1"/>
          </p:cNvSpPr>
          <p:nvPr>
            <p:ph type="body" sz="quarter" idx="19" hasCustomPrompt="1"/>
          </p:nvPr>
        </p:nvSpPr>
        <p:spPr>
          <a:xfrm>
            <a:off x="6522602"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2" name="Espace réservé du texte 8">
            <a:extLst>
              <a:ext uri="{FF2B5EF4-FFF2-40B4-BE49-F238E27FC236}">
                <a16:creationId xmlns:a16="http://schemas.microsoft.com/office/drawing/2014/main" id="{1BE3774A-45F6-2511-EE60-E0E087422B12}"/>
              </a:ext>
            </a:extLst>
          </p:cNvPr>
          <p:cNvSpPr>
            <a:spLocks noGrp="1"/>
          </p:cNvSpPr>
          <p:nvPr>
            <p:ph type="body" sz="quarter" idx="20" hasCustomPrompt="1"/>
          </p:nvPr>
        </p:nvSpPr>
        <p:spPr>
          <a:xfrm>
            <a:off x="6522602"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sur deux lignes</a:t>
            </a:r>
            <a:br>
              <a:rPr lang="fr-FR" noProof="0" dirty="0"/>
            </a:br>
            <a:r>
              <a:rPr lang="fr-FR" noProof="0" dirty="0"/>
              <a:t>Lorem ipsum</a:t>
            </a:r>
          </a:p>
        </p:txBody>
      </p:sp>
      <p:sp>
        <p:nvSpPr>
          <p:cNvPr id="27" name="Espace réservé du texte 11">
            <a:extLst>
              <a:ext uri="{FF2B5EF4-FFF2-40B4-BE49-F238E27FC236}">
                <a16:creationId xmlns:a16="http://schemas.microsoft.com/office/drawing/2014/main" id="{1C9A744C-3A31-3ED8-755B-73F6FDFF9BBA}"/>
              </a:ext>
            </a:extLst>
          </p:cNvPr>
          <p:cNvSpPr>
            <a:spLocks noGrp="1"/>
          </p:cNvSpPr>
          <p:nvPr>
            <p:ph type="body" sz="quarter" idx="15" hasCustomPrompt="1"/>
          </p:nvPr>
        </p:nvSpPr>
        <p:spPr>
          <a:xfrm>
            <a:off x="972000" y="2707200"/>
            <a:ext cx="47736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9" name="Espace réservé du texte 11">
            <a:extLst>
              <a:ext uri="{FF2B5EF4-FFF2-40B4-BE49-F238E27FC236}">
                <a16:creationId xmlns:a16="http://schemas.microsoft.com/office/drawing/2014/main" id="{A2B3FF43-E96C-652F-2226-43051A010652}"/>
              </a:ext>
            </a:extLst>
          </p:cNvPr>
          <p:cNvSpPr>
            <a:spLocks noGrp="1"/>
          </p:cNvSpPr>
          <p:nvPr>
            <p:ph type="body" sz="quarter" idx="35" hasCustomPrompt="1"/>
          </p:nvPr>
        </p:nvSpPr>
        <p:spPr>
          <a:xfrm>
            <a:off x="6522602" y="2707200"/>
            <a:ext cx="47736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2550479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ONNES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4" name="Espace réservé pour une image  10">
            <a:extLst>
              <a:ext uri="{FF2B5EF4-FFF2-40B4-BE49-F238E27FC236}">
                <a16:creationId xmlns:a16="http://schemas.microsoft.com/office/drawing/2014/main" id="{9C676FFC-1D4D-C6AC-5521-89F99220F03E}"/>
              </a:ext>
            </a:extLst>
          </p:cNvPr>
          <p:cNvSpPr>
            <a:spLocks noGrp="1"/>
          </p:cNvSpPr>
          <p:nvPr>
            <p:ph type="pic" sz="quarter" idx="32" hasCustomPrompt="1"/>
          </p:nvPr>
        </p:nvSpPr>
        <p:spPr bwMode="gray">
          <a:xfrm>
            <a:off x="8287200" y="1037650"/>
            <a:ext cx="32868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 </a:t>
            </a:r>
            <a:br>
              <a:rPr lang="fr-FR" noProof="0" dirty="0"/>
            </a:br>
            <a:r>
              <a:rPr lang="fr-FR" noProof="0" dirty="0"/>
              <a:t>puis disposer l’image en arrière plan lorsqu’il y a un pictogramme devant.</a:t>
            </a:r>
            <a:br>
              <a:rPr lang="fr-FR" noProof="0" dirty="0"/>
            </a:br>
            <a:r>
              <a:rPr lang="fr-FR" noProof="0" dirty="0"/>
              <a:t>(Sélectionner l’image avec le bouton droit </a:t>
            </a:r>
            <a:br>
              <a:rPr lang="fr-FR" noProof="0" dirty="0"/>
            </a:br>
            <a:r>
              <a:rPr lang="fr-FR" noProof="0" dirty="0"/>
              <a:t>de la souris / Mettre à l’arrière plan)</a:t>
            </a:r>
          </a:p>
        </p:txBody>
      </p:sp>
    </p:spTree>
    <p:extLst>
      <p:ext uri="{BB962C8B-B14F-4D97-AF65-F5344CB8AC3E}">
        <p14:creationId xmlns:p14="http://schemas.microsoft.com/office/powerpoint/2010/main" val="2062464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ONNES - 2 LIGNES VISUE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a:t>
            </a:r>
            <a:br>
              <a:rPr lang="fr-FR" noProof="0" dirty="0"/>
            </a:br>
            <a:r>
              <a:rPr lang="fr-FR" noProof="0" dirty="0"/>
              <a:t>sur deux lignes</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a:t>
            </a:r>
            <a:br>
              <a:rPr lang="fr-FR" noProof="0" dirty="0"/>
            </a:br>
            <a:r>
              <a:rPr lang="fr-FR" noProof="0" dirty="0"/>
              <a:t>sur deux lignes</a:t>
            </a:r>
          </a:p>
        </p:txBody>
      </p:sp>
      <p:sp>
        <p:nvSpPr>
          <p:cNvPr id="24" name="Espace réservé pour une image  10">
            <a:extLst>
              <a:ext uri="{FF2B5EF4-FFF2-40B4-BE49-F238E27FC236}">
                <a16:creationId xmlns:a16="http://schemas.microsoft.com/office/drawing/2014/main" id="{9C676FFC-1D4D-C6AC-5521-89F99220F03E}"/>
              </a:ext>
            </a:extLst>
          </p:cNvPr>
          <p:cNvSpPr>
            <a:spLocks noGrp="1"/>
          </p:cNvSpPr>
          <p:nvPr>
            <p:ph type="pic" sz="quarter" idx="32" hasCustomPrompt="1"/>
          </p:nvPr>
        </p:nvSpPr>
        <p:spPr bwMode="gray">
          <a:xfrm>
            <a:off x="8287200" y="1037650"/>
            <a:ext cx="32868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 </a:t>
            </a:r>
            <a:br>
              <a:rPr lang="fr-FR" noProof="0" dirty="0"/>
            </a:br>
            <a:r>
              <a:rPr lang="fr-FR" noProof="0" dirty="0"/>
              <a:t>puis disposer l’image en arrière plan lorsqu’il y a un pictogramme devant.</a:t>
            </a:r>
            <a:br>
              <a:rPr lang="fr-FR" noProof="0" dirty="0"/>
            </a:br>
            <a:r>
              <a:rPr lang="fr-FR" noProof="0" dirty="0"/>
              <a:t>(Sélectionner l’image avec le bouton droit </a:t>
            </a:r>
            <a:br>
              <a:rPr lang="fr-FR" noProof="0" dirty="0"/>
            </a:br>
            <a:r>
              <a:rPr lang="fr-FR" noProof="0" dirty="0"/>
              <a:t>de la souris / Mettre à l’arrière plan)</a:t>
            </a:r>
          </a:p>
        </p:txBody>
      </p:sp>
      <p:sp>
        <p:nvSpPr>
          <p:cNvPr id="10" name="Espace réservé du texte 11">
            <a:extLst>
              <a:ext uri="{FF2B5EF4-FFF2-40B4-BE49-F238E27FC236}">
                <a16:creationId xmlns:a16="http://schemas.microsoft.com/office/drawing/2014/main" id="{3B192288-364D-C359-18EC-5216A6BCBF19}"/>
              </a:ext>
            </a:extLst>
          </p:cNvPr>
          <p:cNvSpPr>
            <a:spLocks noGrp="1"/>
          </p:cNvSpPr>
          <p:nvPr>
            <p:ph type="body" sz="quarter" idx="15" hasCustomPrompt="1"/>
          </p:nvPr>
        </p:nvSpPr>
        <p:spPr>
          <a:xfrm>
            <a:off x="9720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11" name="Espace réservé du texte 11">
            <a:extLst>
              <a:ext uri="{FF2B5EF4-FFF2-40B4-BE49-F238E27FC236}">
                <a16:creationId xmlns:a16="http://schemas.microsoft.com/office/drawing/2014/main" id="{C7510079-6796-2227-58CF-96BB5A65003D}"/>
              </a:ext>
            </a:extLst>
          </p:cNvPr>
          <p:cNvSpPr>
            <a:spLocks noGrp="1"/>
          </p:cNvSpPr>
          <p:nvPr>
            <p:ph type="body" sz="quarter" idx="18" hasCustomPrompt="1"/>
          </p:nvPr>
        </p:nvSpPr>
        <p:spPr>
          <a:xfrm>
            <a:off x="4629600" y="2707200"/>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16431125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LONNES bloc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7" name="Graphique 6">
            <a:extLst>
              <a:ext uri="{FF2B5EF4-FFF2-40B4-BE49-F238E27FC236}">
                <a16:creationId xmlns:a16="http://schemas.microsoft.com/office/drawing/2014/main" id="{0A49CFB1-A5E9-2EED-22C0-F62944B7A5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53344" y="5275557"/>
            <a:ext cx="762000" cy="973667"/>
          </a:xfrm>
          <a:prstGeom prst="rect">
            <a:avLst/>
          </a:prstGeom>
        </p:spPr>
      </p:pic>
      <p:sp>
        <p:nvSpPr>
          <p:cNvPr id="8" name="Espace réservé du texte 8">
            <a:extLst>
              <a:ext uri="{FF2B5EF4-FFF2-40B4-BE49-F238E27FC236}">
                <a16:creationId xmlns:a16="http://schemas.microsoft.com/office/drawing/2014/main" id="{C948B696-67EE-07C8-9B26-9B867E6572BA}"/>
              </a:ext>
            </a:extLst>
          </p:cNvPr>
          <p:cNvSpPr>
            <a:spLocks noGrp="1"/>
          </p:cNvSpPr>
          <p:nvPr>
            <p:ph type="body" sz="quarter" idx="19" hasCustomPrompt="1"/>
          </p:nvPr>
        </p:nvSpPr>
        <p:spPr>
          <a:xfrm>
            <a:off x="82872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9" name="Espace réservé du texte 8">
            <a:extLst>
              <a:ext uri="{FF2B5EF4-FFF2-40B4-BE49-F238E27FC236}">
                <a16:creationId xmlns:a16="http://schemas.microsoft.com/office/drawing/2014/main" id="{6D9D0076-D78C-98C8-DF17-6C19750AD0E9}"/>
              </a:ext>
            </a:extLst>
          </p:cNvPr>
          <p:cNvSpPr>
            <a:spLocks noGrp="1"/>
          </p:cNvSpPr>
          <p:nvPr>
            <p:ph type="body" sz="quarter" idx="20" hasCustomPrompt="1"/>
          </p:nvPr>
        </p:nvSpPr>
        <p:spPr>
          <a:xfrm>
            <a:off x="82872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0" name="Espace réservé du texte 11">
            <a:extLst>
              <a:ext uri="{FF2B5EF4-FFF2-40B4-BE49-F238E27FC236}">
                <a16:creationId xmlns:a16="http://schemas.microsoft.com/office/drawing/2014/main" id="{A02B7ACA-9FB0-BA5D-AAC6-497326EE33BC}"/>
              </a:ext>
            </a:extLst>
          </p:cNvPr>
          <p:cNvSpPr>
            <a:spLocks noGrp="1"/>
          </p:cNvSpPr>
          <p:nvPr>
            <p:ph type="body" sz="quarter" idx="21" hasCustomPrompt="1"/>
          </p:nvPr>
        </p:nvSpPr>
        <p:spPr>
          <a:xfrm>
            <a:off x="82872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1821268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ONNES 2 LIGN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a:t>
            </a:r>
            <a:br>
              <a:rPr lang="fr-FR" noProof="0" dirty="0"/>
            </a:br>
            <a:r>
              <a:rPr lang="fr-FR" noProof="0" dirty="0"/>
              <a:t>sur deux lignes</a:t>
            </a:r>
          </a:p>
        </p:txBody>
      </p:sp>
      <p:pic>
        <p:nvPicPr>
          <p:cNvPr id="7" name="Graphique 6">
            <a:extLst>
              <a:ext uri="{FF2B5EF4-FFF2-40B4-BE49-F238E27FC236}">
                <a16:creationId xmlns:a16="http://schemas.microsoft.com/office/drawing/2014/main" id="{009E7F30-1461-1416-79A4-3407CFF9D7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53344" y="5275557"/>
            <a:ext cx="762000" cy="973667"/>
          </a:xfrm>
          <a:prstGeom prst="rect">
            <a:avLst/>
          </a:prstGeom>
        </p:spPr>
      </p:pic>
      <p:sp>
        <p:nvSpPr>
          <p:cNvPr id="14" name="Espace réservé du texte 11">
            <a:extLst>
              <a:ext uri="{FF2B5EF4-FFF2-40B4-BE49-F238E27FC236}">
                <a16:creationId xmlns:a16="http://schemas.microsoft.com/office/drawing/2014/main" id="{46B7F98A-E6B8-D7DA-4FED-8416CB6EC433}"/>
              </a:ext>
            </a:extLst>
          </p:cNvPr>
          <p:cNvSpPr>
            <a:spLocks noGrp="1"/>
          </p:cNvSpPr>
          <p:nvPr>
            <p:ph type="body" sz="quarter" idx="15" hasCustomPrompt="1"/>
          </p:nvPr>
        </p:nvSpPr>
        <p:spPr>
          <a:xfrm>
            <a:off x="9720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15" name="Espace réservé du texte 8">
            <a:extLst>
              <a:ext uri="{FF2B5EF4-FFF2-40B4-BE49-F238E27FC236}">
                <a16:creationId xmlns:a16="http://schemas.microsoft.com/office/drawing/2014/main" id="{2071B223-26BB-BC4D-0A9F-01DA8C879822}"/>
              </a:ext>
            </a:extLst>
          </p:cNvPr>
          <p:cNvSpPr>
            <a:spLocks noGrp="1"/>
          </p:cNvSpPr>
          <p:nvPr>
            <p:ph type="body" sz="quarter" idx="37"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6" name="Espace réservé du texte 8">
            <a:extLst>
              <a:ext uri="{FF2B5EF4-FFF2-40B4-BE49-F238E27FC236}">
                <a16:creationId xmlns:a16="http://schemas.microsoft.com/office/drawing/2014/main" id="{D6CC7106-9971-7CEC-9E98-6B5595DA6FD0}"/>
              </a:ext>
            </a:extLst>
          </p:cNvPr>
          <p:cNvSpPr>
            <a:spLocks noGrp="1"/>
          </p:cNvSpPr>
          <p:nvPr>
            <p:ph type="body" sz="quarter" idx="38" hasCustomPrompt="1"/>
          </p:nvPr>
        </p:nvSpPr>
        <p:spPr>
          <a:xfrm>
            <a:off x="46296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a:t>
            </a:r>
            <a:br>
              <a:rPr lang="fr-FR" noProof="0" dirty="0"/>
            </a:br>
            <a:r>
              <a:rPr lang="fr-FR" noProof="0" dirty="0"/>
              <a:t>sur deux lignes</a:t>
            </a:r>
          </a:p>
        </p:txBody>
      </p:sp>
      <p:sp>
        <p:nvSpPr>
          <p:cNvPr id="20" name="Espace réservé du texte 11">
            <a:extLst>
              <a:ext uri="{FF2B5EF4-FFF2-40B4-BE49-F238E27FC236}">
                <a16:creationId xmlns:a16="http://schemas.microsoft.com/office/drawing/2014/main" id="{C9650EEA-F6AC-E484-ECB8-9EA28955AFF7}"/>
              </a:ext>
            </a:extLst>
          </p:cNvPr>
          <p:cNvSpPr>
            <a:spLocks noGrp="1"/>
          </p:cNvSpPr>
          <p:nvPr>
            <p:ph type="body" sz="quarter" idx="39" hasCustomPrompt="1"/>
          </p:nvPr>
        </p:nvSpPr>
        <p:spPr>
          <a:xfrm>
            <a:off x="46296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3" name="Espace réservé du texte 8">
            <a:extLst>
              <a:ext uri="{FF2B5EF4-FFF2-40B4-BE49-F238E27FC236}">
                <a16:creationId xmlns:a16="http://schemas.microsoft.com/office/drawing/2014/main" id="{A61F66D4-DB62-0431-969A-0FD65EFBD36B}"/>
              </a:ext>
            </a:extLst>
          </p:cNvPr>
          <p:cNvSpPr>
            <a:spLocks noGrp="1"/>
          </p:cNvSpPr>
          <p:nvPr>
            <p:ph type="body" sz="quarter" idx="40" hasCustomPrompt="1"/>
          </p:nvPr>
        </p:nvSpPr>
        <p:spPr>
          <a:xfrm>
            <a:off x="82872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5" name="Espace réservé du texte 8">
            <a:extLst>
              <a:ext uri="{FF2B5EF4-FFF2-40B4-BE49-F238E27FC236}">
                <a16:creationId xmlns:a16="http://schemas.microsoft.com/office/drawing/2014/main" id="{82E80AD7-BE40-E323-9312-0A137368C755}"/>
              </a:ext>
            </a:extLst>
          </p:cNvPr>
          <p:cNvSpPr>
            <a:spLocks noGrp="1"/>
          </p:cNvSpPr>
          <p:nvPr>
            <p:ph type="body" sz="quarter" idx="41" hasCustomPrompt="1"/>
          </p:nvPr>
        </p:nvSpPr>
        <p:spPr>
          <a:xfrm>
            <a:off x="82872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a:t>
            </a:r>
            <a:br>
              <a:rPr lang="fr-FR" noProof="0" dirty="0"/>
            </a:br>
            <a:r>
              <a:rPr lang="fr-FR" noProof="0" dirty="0"/>
              <a:t>sur deux lignes</a:t>
            </a:r>
          </a:p>
        </p:txBody>
      </p:sp>
      <p:sp>
        <p:nvSpPr>
          <p:cNvPr id="26" name="Espace réservé du texte 11">
            <a:extLst>
              <a:ext uri="{FF2B5EF4-FFF2-40B4-BE49-F238E27FC236}">
                <a16:creationId xmlns:a16="http://schemas.microsoft.com/office/drawing/2014/main" id="{ED702BBB-93B7-8DF3-06E2-EABC7DED77A7}"/>
              </a:ext>
            </a:extLst>
          </p:cNvPr>
          <p:cNvSpPr>
            <a:spLocks noGrp="1"/>
          </p:cNvSpPr>
          <p:nvPr>
            <p:ph type="body" sz="quarter" idx="42" hasCustomPrompt="1"/>
          </p:nvPr>
        </p:nvSpPr>
        <p:spPr>
          <a:xfrm>
            <a:off x="82872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1070395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2 TEXTES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8" name="Espace réservé du texte 8">
            <a:extLst>
              <a:ext uri="{FF2B5EF4-FFF2-40B4-BE49-F238E27FC236}">
                <a16:creationId xmlns:a16="http://schemas.microsoft.com/office/drawing/2014/main" id="{C948B696-67EE-07C8-9B26-9B867E6572BA}"/>
              </a:ext>
            </a:extLst>
          </p:cNvPr>
          <p:cNvSpPr>
            <a:spLocks noGrp="1"/>
          </p:cNvSpPr>
          <p:nvPr>
            <p:ph type="body" sz="quarter" idx="19" hasCustomPrompt="1"/>
          </p:nvPr>
        </p:nvSpPr>
        <p:spPr>
          <a:xfrm>
            <a:off x="8640000" y="1702800"/>
            <a:ext cx="2401200" cy="8136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9" name="Espace réservé du texte 8">
            <a:extLst>
              <a:ext uri="{FF2B5EF4-FFF2-40B4-BE49-F238E27FC236}">
                <a16:creationId xmlns:a16="http://schemas.microsoft.com/office/drawing/2014/main" id="{6D9D0076-D78C-98C8-DF17-6C19750AD0E9}"/>
              </a:ext>
            </a:extLst>
          </p:cNvPr>
          <p:cNvSpPr>
            <a:spLocks noGrp="1"/>
          </p:cNvSpPr>
          <p:nvPr>
            <p:ph type="body" sz="quarter" idx="20" hasCustomPrompt="1"/>
          </p:nvPr>
        </p:nvSpPr>
        <p:spPr>
          <a:xfrm>
            <a:off x="8640000" y="2613600"/>
            <a:ext cx="240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0" name="Espace réservé du texte 11">
            <a:extLst>
              <a:ext uri="{FF2B5EF4-FFF2-40B4-BE49-F238E27FC236}">
                <a16:creationId xmlns:a16="http://schemas.microsoft.com/office/drawing/2014/main" id="{A02B7ACA-9FB0-BA5D-AAC6-497326EE33BC}"/>
              </a:ext>
            </a:extLst>
          </p:cNvPr>
          <p:cNvSpPr>
            <a:spLocks noGrp="1"/>
          </p:cNvSpPr>
          <p:nvPr>
            <p:ph type="body" sz="quarter" idx="21" hasCustomPrompt="1"/>
          </p:nvPr>
        </p:nvSpPr>
        <p:spPr>
          <a:xfrm>
            <a:off x="8640000" y="2869199"/>
            <a:ext cx="2401200" cy="2642179"/>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11" name="Graphique 10">
            <a:extLst>
              <a:ext uri="{FF2B5EF4-FFF2-40B4-BE49-F238E27FC236}">
                <a16:creationId xmlns:a16="http://schemas.microsoft.com/office/drawing/2014/main" id="{F1EBCB62-DE90-83E8-607B-B896534396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19767" y="4446466"/>
            <a:ext cx="1145264" cy="1463393"/>
          </a:xfrm>
          <a:prstGeom prst="rect">
            <a:avLst/>
          </a:prstGeom>
        </p:spPr>
      </p:pic>
      <p:pic>
        <p:nvPicPr>
          <p:cNvPr id="12" name="Graphique 11">
            <a:extLst>
              <a:ext uri="{FF2B5EF4-FFF2-40B4-BE49-F238E27FC236}">
                <a16:creationId xmlns:a16="http://schemas.microsoft.com/office/drawing/2014/main" id="{1F78505B-9512-E9C9-D37D-3939D59D2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8339674" y="1346621"/>
            <a:ext cx="1145264" cy="1463393"/>
          </a:xfrm>
          <a:prstGeom prst="rect">
            <a:avLst/>
          </a:prstGeom>
        </p:spPr>
      </p:pic>
    </p:spTree>
    <p:extLst>
      <p:ext uri="{BB962C8B-B14F-4D97-AF65-F5344CB8AC3E}">
        <p14:creationId xmlns:p14="http://schemas.microsoft.com/office/powerpoint/2010/main" val="21376740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PHOTOS - 2 TEXTES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C8A653A-BE95-B82C-85DA-FCF24E18412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894929" y="1128476"/>
            <a:ext cx="764188" cy="976465"/>
          </a:xfrm>
          <a:prstGeom prst="rect">
            <a:avLst/>
          </a:prstGeom>
        </p:spPr>
      </p:pic>
      <p:pic>
        <p:nvPicPr>
          <p:cNvPr id="7" name="Graphique 6">
            <a:extLst>
              <a:ext uri="{FF2B5EF4-FFF2-40B4-BE49-F238E27FC236}">
                <a16:creationId xmlns:a16="http://schemas.microsoft.com/office/drawing/2014/main" id="{55CAE78A-D057-0E9B-1D08-1981D7DD61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065311" y="2734533"/>
            <a:ext cx="764188" cy="976465"/>
          </a:xfrm>
          <a:prstGeom prst="rect">
            <a:avLst/>
          </a:prstGeom>
        </p:spPr>
      </p:pic>
      <p:sp>
        <p:nvSpPr>
          <p:cNvPr id="10" name="Espace réservé pour une image  10">
            <a:extLst>
              <a:ext uri="{FF2B5EF4-FFF2-40B4-BE49-F238E27FC236}">
                <a16:creationId xmlns:a16="http://schemas.microsoft.com/office/drawing/2014/main" id="{F9136A94-9A19-73A0-79EC-CC184E1533D4}"/>
              </a:ext>
            </a:extLst>
          </p:cNvPr>
          <p:cNvSpPr>
            <a:spLocks noGrp="1"/>
          </p:cNvSpPr>
          <p:nvPr>
            <p:ph type="pic" sz="quarter" idx="32" hasCustomPrompt="1"/>
          </p:nvPr>
        </p:nvSpPr>
        <p:spPr bwMode="gray">
          <a:xfrm>
            <a:off x="982800" y="1216800"/>
            <a:ext cx="4759200" cy="2404800"/>
          </a:xfrm>
          <a:prstGeom prst="round2DiagRect">
            <a:avLst>
              <a:gd name="adj1" fmla="val 9490"/>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12" name="Espace réservé du texte 8">
            <a:extLst>
              <a:ext uri="{FF2B5EF4-FFF2-40B4-BE49-F238E27FC236}">
                <a16:creationId xmlns:a16="http://schemas.microsoft.com/office/drawing/2014/main" id="{49A56961-7215-AC71-C385-A5D909DA95B7}"/>
              </a:ext>
            </a:extLst>
          </p:cNvPr>
          <p:cNvSpPr>
            <a:spLocks noGrp="1"/>
          </p:cNvSpPr>
          <p:nvPr>
            <p:ph type="body" sz="quarter" idx="14" hasCustomPrompt="1"/>
          </p:nvPr>
        </p:nvSpPr>
        <p:spPr>
          <a:xfrm>
            <a:off x="972000" y="3826800"/>
            <a:ext cx="4773600" cy="529200"/>
          </a:xfrm>
        </p:spPr>
        <p:txBody>
          <a:bodyPr anchor="b" anchorCtr="0"/>
          <a:lstStyle>
            <a:lvl1pPr marL="0" indent="0">
              <a:lnSpc>
                <a:spcPct val="90000"/>
              </a:lnSpc>
              <a:spcAft>
                <a:spcPts val="0"/>
              </a:spcAft>
              <a:buNone/>
              <a:defRPr sz="2000" b="1">
                <a:solidFill>
                  <a:schemeClr val="accent2"/>
                </a:solidFill>
              </a:defRPr>
            </a:lvl1pPr>
            <a:lvl2pPr marL="0" indent="0">
              <a:lnSpc>
                <a:spcPct val="90000"/>
              </a:lnSpc>
              <a:spcAft>
                <a:spcPts val="0"/>
              </a:spcAft>
              <a:buNone/>
              <a:defRPr sz="2000" b="1">
                <a:solidFill>
                  <a:schemeClr val="accent2"/>
                </a:solidFill>
              </a:defRPr>
            </a:lvl2pPr>
            <a:lvl3pPr marL="0" indent="0">
              <a:lnSpc>
                <a:spcPct val="90000"/>
              </a:lnSpc>
              <a:spcAft>
                <a:spcPts val="0"/>
              </a:spcAft>
              <a:buNone/>
              <a:defRPr sz="2000" b="1">
                <a:solidFill>
                  <a:schemeClr val="accent2"/>
                </a:solidFill>
              </a:defRPr>
            </a:lvl3pPr>
            <a:lvl4pPr marL="0" indent="0">
              <a:lnSpc>
                <a:spcPct val="90000"/>
              </a:lnSpc>
              <a:spcAft>
                <a:spcPts val="0"/>
              </a:spcAft>
              <a:buNone/>
              <a:defRPr sz="2000" b="1">
                <a:solidFill>
                  <a:schemeClr val="accent2"/>
                </a:solidFill>
              </a:defRPr>
            </a:lvl4pPr>
            <a:lvl5pPr marL="0" indent="0">
              <a:lnSpc>
                <a:spcPct val="90000"/>
              </a:lnSpc>
              <a:spcAft>
                <a:spcPts val="0"/>
              </a:spcAft>
              <a:buNone/>
              <a:defRPr sz="2000" b="1">
                <a:solidFill>
                  <a:schemeClr val="accent2"/>
                </a:solidFill>
              </a:defRPr>
            </a:lvl5pPr>
            <a:lvl6pPr marL="0" indent="0">
              <a:lnSpc>
                <a:spcPct val="90000"/>
              </a:lnSpc>
              <a:spcAft>
                <a:spcPts val="0"/>
              </a:spcAft>
              <a:buNone/>
              <a:defRPr sz="2000" b="1">
                <a:solidFill>
                  <a:schemeClr val="accent2"/>
                </a:solidFill>
              </a:defRPr>
            </a:lvl6pPr>
            <a:lvl7pPr marL="0" indent="0">
              <a:lnSpc>
                <a:spcPct val="90000"/>
              </a:lnSpc>
              <a:spcAft>
                <a:spcPts val="0"/>
              </a:spcAft>
              <a:buNone/>
              <a:defRPr sz="2000" b="1">
                <a:solidFill>
                  <a:schemeClr val="accent2"/>
                </a:solidFill>
              </a:defRPr>
            </a:lvl7pPr>
            <a:lvl8pPr marL="0" indent="0">
              <a:lnSpc>
                <a:spcPct val="90000"/>
              </a:lnSpc>
              <a:spcAft>
                <a:spcPts val="0"/>
              </a:spcAft>
              <a:buNone/>
              <a:defRPr sz="2000" b="1">
                <a:solidFill>
                  <a:schemeClr val="accent2"/>
                </a:solidFill>
              </a:defRPr>
            </a:lvl8pPr>
            <a:lvl9pPr marL="0" indent="0">
              <a:lnSpc>
                <a:spcPct val="90000"/>
              </a:lnSpc>
              <a:spcAft>
                <a:spcPts val="0"/>
              </a:spcAft>
              <a:buNone/>
              <a:defRPr sz="2000" b="1">
                <a:solidFill>
                  <a:schemeClr val="accent2"/>
                </a:solidFill>
              </a:defRPr>
            </a:lvl9pPr>
          </a:lstStyle>
          <a:p>
            <a:pPr lvl="0"/>
            <a:r>
              <a:rPr lang="fr-FR" noProof="0" dirty="0"/>
              <a:t>Sous-titre sur une seule ou deux lignes</a:t>
            </a: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72000" y="4402800"/>
            <a:ext cx="477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14" name="Espace réservé du texte 8">
            <a:extLst>
              <a:ext uri="{FF2B5EF4-FFF2-40B4-BE49-F238E27FC236}">
                <a16:creationId xmlns:a16="http://schemas.microsoft.com/office/drawing/2014/main" id="{E9C2033D-864A-6896-87DB-531348823752}"/>
              </a:ext>
            </a:extLst>
          </p:cNvPr>
          <p:cNvSpPr>
            <a:spLocks noGrp="1"/>
          </p:cNvSpPr>
          <p:nvPr>
            <p:ph type="body" sz="quarter" idx="34" hasCustomPrompt="1"/>
          </p:nvPr>
        </p:nvSpPr>
        <p:spPr>
          <a:xfrm>
            <a:off x="6375523" y="3826800"/>
            <a:ext cx="4773600" cy="529200"/>
          </a:xfrm>
        </p:spPr>
        <p:txBody>
          <a:bodyPr anchor="b" anchorCtr="0"/>
          <a:lstStyle>
            <a:lvl1pPr marL="0" indent="0">
              <a:lnSpc>
                <a:spcPct val="90000"/>
              </a:lnSpc>
              <a:spcAft>
                <a:spcPts val="0"/>
              </a:spcAft>
              <a:buNone/>
              <a:defRPr sz="2000" b="1">
                <a:solidFill>
                  <a:schemeClr val="accent3"/>
                </a:solidFill>
              </a:defRPr>
            </a:lvl1pPr>
            <a:lvl2pPr marL="0" indent="0">
              <a:lnSpc>
                <a:spcPct val="90000"/>
              </a:lnSpc>
              <a:spcAft>
                <a:spcPts val="0"/>
              </a:spcAft>
              <a:buNone/>
              <a:defRPr sz="2000" b="1">
                <a:solidFill>
                  <a:schemeClr val="accent3"/>
                </a:solidFill>
              </a:defRPr>
            </a:lvl2pPr>
            <a:lvl3pPr marL="0" indent="0">
              <a:lnSpc>
                <a:spcPct val="90000"/>
              </a:lnSpc>
              <a:spcAft>
                <a:spcPts val="0"/>
              </a:spcAft>
              <a:buNone/>
              <a:defRPr sz="2000" b="1">
                <a:solidFill>
                  <a:schemeClr val="accent3"/>
                </a:solidFill>
              </a:defRPr>
            </a:lvl3pPr>
            <a:lvl4pPr marL="0" indent="0">
              <a:lnSpc>
                <a:spcPct val="90000"/>
              </a:lnSpc>
              <a:spcAft>
                <a:spcPts val="0"/>
              </a:spcAft>
              <a:buNone/>
              <a:defRPr sz="2000" b="1">
                <a:solidFill>
                  <a:schemeClr val="accent3"/>
                </a:solidFill>
              </a:defRPr>
            </a:lvl4pPr>
            <a:lvl5pPr marL="0" indent="0">
              <a:lnSpc>
                <a:spcPct val="90000"/>
              </a:lnSpc>
              <a:spcAft>
                <a:spcPts val="0"/>
              </a:spcAft>
              <a:buNone/>
              <a:defRPr sz="2000" b="1">
                <a:solidFill>
                  <a:schemeClr val="accent3"/>
                </a:solidFill>
              </a:defRPr>
            </a:lvl5pPr>
            <a:lvl6pPr marL="0" indent="0">
              <a:lnSpc>
                <a:spcPct val="90000"/>
              </a:lnSpc>
              <a:spcAft>
                <a:spcPts val="0"/>
              </a:spcAft>
              <a:buNone/>
              <a:defRPr sz="2000" b="1">
                <a:solidFill>
                  <a:schemeClr val="accent3"/>
                </a:solidFill>
              </a:defRPr>
            </a:lvl6pPr>
            <a:lvl7pPr marL="0" indent="0">
              <a:lnSpc>
                <a:spcPct val="90000"/>
              </a:lnSpc>
              <a:spcAft>
                <a:spcPts val="0"/>
              </a:spcAft>
              <a:buNone/>
              <a:defRPr sz="2000" b="1">
                <a:solidFill>
                  <a:schemeClr val="accent3"/>
                </a:solidFill>
              </a:defRPr>
            </a:lvl7pPr>
            <a:lvl8pPr marL="0" indent="0">
              <a:lnSpc>
                <a:spcPct val="90000"/>
              </a:lnSpc>
              <a:spcAft>
                <a:spcPts val="0"/>
              </a:spcAft>
              <a:buNone/>
              <a:defRPr sz="2000" b="1">
                <a:solidFill>
                  <a:schemeClr val="accent3"/>
                </a:solidFill>
              </a:defRPr>
            </a:lvl8pPr>
            <a:lvl9pPr marL="0" indent="0">
              <a:lnSpc>
                <a:spcPct val="90000"/>
              </a:lnSpc>
              <a:spcAft>
                <a:spcPts val="0"/>
              </a:spcAft>
              <a:buNone/>
              <a:defRPr sz="2000" b="1">
                <a:solidFill>
                  <a:schemeClr val="accent3"/>
                </a:solidFill>
              </a:defRPr>
            </a:lvl9pPr>
          </a:lstStyle>
          <a:p>
            <a:pPr lvl="0"/>
            <a:r>
              <a:rPr lang="fr-FR" noProof="0" dirty="0"/>
              <a:t>Sous-titre sur une seule ou deux lignes</a:t>
            </a:r>
          </a:p>
        </p:txBody>
      </p:sp>
      <p:sp>
        <p:nvSpPr>
          <p:cNvPr id="15" name="Espace réservé du texte 11">
            <a:extLst>
              <a:ext uri="{FF2B5EF4-FFF2-40B4-BE49-F238E27FC236}">
                <a16:creationId xmlns:a16="http://schemas.microsoft.com/office/drawing/2014/main" id="{7A7CEEAF-B8B1-02C7-9187-B16F1C157CF2}"/>
              </a:ext>
            </a:extLst>
          </p:cNvPr>
          <p:cNvSpPr>
            <a:spLocks noGrp="1"/>
          </p:cNvSpPr>
          <p:nvPr>
            <p:ph type="body" sz="quarter" idx="35" hasCustomPrompt="1"/>
          </p:nvPr>
        </p:nvSpPr>
        <p:spPr>
          <a:xfrm>
            <a:off x="6375523" y="4402800"/>
            <a:ext cx="477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19" name="Graphique 18">
            <a:extLst>
              <a:ext uri="{FF2B5EF4-FFF2-40B4-BE49-F238E27FC236}">
                <a16:creationId xmlns:a16="http://schemas.microsoft.com/office/drawing/2014/main" id="{5D3A6194-04B8-CA59-D95F-6FA51795E6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287652" y="1128476"/>
            <a:ext cx="764188" cy="976465"/>
          </a:xfrm>
          <a:prstGeom prst="rect">
            <a:avLst/>
          </a:prstGeom>
        </p:spPr>
      </p:pic>
      <p:pic>
        <p:nvPicPr>
          <p:cNvPr id="20" name="Graphique 19">
            <a:extLst>
              <a:ext uri="{FF2B5EF4-FFF2-40B4-BE49-F238E27FC236}">
                <a16:creationId xmlns:a16="http://schemas.microsoft.com/office/drawing/2014/main" id="{960F752F-D277-089F-8C8B-E7CD677C484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58034" y="2734533"/>
            <a:ext cx="764188" cy="976465"/>
          </a:xfrm>
          <a:prstGeom prst="rect">
            <a:avLst/>
          </a:prstGeom>
        </p:spPr>
      </p:pic>
      <p:sp>
        <p:nvSpPr>
          <p:cNvPr id="21" name="Espace réservé pour une image  10">
            <a:extLst>
              <a:ext uri="{FF2B5EF4-FFF2-40B4-BE49-F238E27FC236}">
                <a16:creationId xmlns:a16="http://schemas.microsoft.com/office/drawing/2014/main" id="{35556D16-2CD6-EC84-57A5-89051EBC7D63}"/>
              </a:ext>
            </a:extLst>
          </p:cNvPr>
          <p:cNvSpPr>
            <a:spLocks noGrp="1"/>
          </p:cNvSpPr>
          <p:nvPr>
            <p:ph type="pic" sz="quarter" idx="36" hasCustomPrompt="1"/>
          </p:nvPr>
        </p:nvSpPr>
        <p:spPr bwMode="gray">
          <a:xfrm>
            <a:off x="6375523" y="1216800"/>
            <a:ext cx="4759200" cy="2404800"/>
          </a:xfrm>
          <a:prstGeom prst="round2DiagRect">
            <a:avLst>
              <a:gd name="adj1" fmla="val 9490"/>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Tree>
    <p:extLst>
      <p:ext uri="{BB962C8B-B14F-4D97-AF65-F5344CB8AC3E}">
        <p14:creationId xmlns:p14="http://schemas.microsoft.com/office/powerpoint/2010/main" val="14519015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PHOTOS - 4 TEXTES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C8A653A-BE95-B82C-85DA-FCF24E18412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894929" y="1128476"/>
            <a:ext cx="764188" cy="976465"/>
          </a:xfrm>
          <a:prstGeom prst="rect">
            <a:avLst/>
          </a:prstGeom>
        </p:spPr>
      </p:pic>
      <p:pic>
        <p:nvPicPr>
          <p:cNvPr id="7" name="Graphique 6">
            <a:extLst>
              <a:ext uri="{FF2B5EF4-FFF2-40B4-BE49-F238E27FC236}">
                <a16:creationId xmlns:a16="http://schemas.microsoft.com/office/drawing/2014/main" id="{55CAE78A-D057-0E9B-1D08-1981D7DD61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70054" y="2045912"/>
            <a:ext cx="764188" cy="976465"/>
          </a:xfrm>
          <a:prstGeom prst="rect">
            <a:avLst/>
          </a:prstGeom>
        </p:spPr>
      </p:pic>
      <p:sp>
        <p:nvSpPr>
          <p:cNvPr id="10" name="Espace réservé pour une image  10">
            <a:extLst>
              <a:ext uri="{FF2B5EF4-FFF2-40B4-BE49-F238E27FC236}">
                <a16:creationId xmlns:a16="http://schemas.microsoft.com/office/drawing/2014/main" id="{F9136A94-9A19-73A0-79EC-CC184E1533D4}"/>
              </a:ext>
            </a:extLst>
          </p:cNvPr>
          <p:cNvSpPr>
            <a:spLocks noGrp="1"/>
          </p:cNvSpPr>
          <p:nvPr>
            <p:ph type="pic" sz="quarter" idx="32" hasCustomPrompt="1"/>
          </p:nvPr>
        </p:nvSpPr>
        <p:spPr bwMode="gray">
          <a:xfrm>
            <a:off x="986186"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12" name="Espace réservé du texte 8">
            <a:extLst>
              <a:ext uri="{FF2B5EF4-FFF2-40B4-BE49-F238E27FC236}">
                <a16:creationId xmlns:a16="http://schemas.microsoft.com/office/drawing/2014/main" id="{49A56961-7215-AC71-C385-A5D909DA95B7}"/>
              </a:ext>
            </a:extLst>
          </p:cNvPr>
          <p:cNvSpPr>
            <a:spLocks noGrp="1"/>
          </p:cNvSpPr>
          <p:nvPr>
            <p:ph type="body" sz="quarter" idx="14" hasCustomPrompt="1"/>
          </p:nvPr>
        </p:nvSpPr>
        <p:spPr>
          <a:xfrm>
            <a:off x="885600" y="3157200"/>
            <a:ext cx="2433600" cy="856800"/>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1800" b="1">
                <a:solidFill>
                  <a:schemeClr val="accent2"/>
                </a:solidFill>
              </a:defRPr>
            </a:lvl2pPr>
            <a:lvl3pPr marL="0" indent="0">
              <a:lnSpc>
                <a:spcPct val="90000"/>
              </a:lnSpc>
              <a:spcAft>
                <a:spcPts val="0"/>
              </a:spcAft>
              <a:buNone/>
              <a:defRPr sz="1800" b="1">
                <a:solidFill>
                  <a:schemeClr val="accent2"/>
                </a:solidFill>
              </a:defRPr>
            </a:lvl3pPr>
            <a:lvl4pPr marL="0" indent="0">
              <a:lnSpc>
                <a:spcPct val="90000"/>
              </a:lnSpc>
              <a:spcAft>
                <a:spcPts val="0"/>
              </a:spcAft>
              <a:buNone/>
              <a:defRPr sz="1800" b="1">
                <a:solidFill>
                  <a:schemeClr val="accent2"/>
                </a:solidFill>
              </a:defRPr>
            </a:lvl4pPr>
            <a:lvl5pPr marL="0" indent="0">
              <a:lnSpc>
                <a:spcPct val="90000"/>
              </a:lnSpc>
              <a:spcAft>
                <a:spcPts val="0"/>
              </a:spcAft>
              <a:buNone/>
              <a:defRPr sz="1800" b="1">
                <a:solidFill>
                  <a:schemeClr val="accent2"/>
                </a:solidFill>
              </a:defRPr>
            </a:lvl5pPr>
            <a:lvl6pPr marL="0" indent="0">
              <a:lnSpc>
                <a:spcPct val="90000"/>
              </a:lnSpc>
              <a:spcAft>
                <a:spcPts val="0"/>
              </a:spcAft>
              <a:buNone/>
              <a:defRPr sz="1800" b="1">
                <a:solidFill>
                  <a:schemeClr val="accent2"/>
                </a:solidFill>
              </a:defRPr>
            </a:lvl6pPr>
            <a:lvl7pPr marL="0" indent="0">
              <a:lnSpc>
                <a:spcPct val="90000"/>
              </a:lnSpc>
              <a:spcAft>
                <a:spcPts val="0"/>
              </a:spcAft>
              <a:buNone/>
              <a:defRPr sz="1800" b="1">
                <a:solidFill>
                  <a:schemeClr val="accent2"/>
                </a:solidFill>
              </a:defRPr>
            </a:lvl7pPr>
            <a:lvl8pPr marL="0" indent="0">
              <a:lnSpc>
                <a:spcPct val="90000"/>
              </a:lnSpc>
              <a:spcAft>
                <a:spcPts val="0"/>
              </a:spcAft>
              <a:buNone/>
              <a:defRPr sz="1800" b="1">
                <a:solidFill>
                  <a:schemeClr val="accent2"/>
                </a:solidFill>
              </a:defRPr>
            </a:lvl8pPr>
            <a:lvl9pPr marL="0" indent="0">
              <a:lnSpc>
                <a:spcPct val="90000"/>
              </a:lnSpc>
              <a:spcAft>
                <a:spcPts val="0"/>
              </a:spcAft>
              <a:buNone/>
              <a:defRPr sz="1800" b="1">
                <a:solidFill>
                  <a:schemeClr val="accent2"/>
                </a:solidFill>
              </a:defRPr>
            </a:lvl9pPr>
          </a:lstStyle>
          <a:p>
            <a:pPr lvl="0"/>
            <a:r>
              <a:rPr lang="fr-FR" b="1" dirty="0">
                <a:solidFill>
                  <a:srgbClr val="3B76F6"/>
                </a:solidFill>
                <a:effectLst/>
                <a:latin typeface="Arial" panose="020B0604020202020204" pitchFamily="34" charset="0"/>
              </a:rPr>
              <a:t>Sous-titre sur une seule ou deux lignes</a:t>
            </a:r>
            <a:endParaRPr lang="fr-FR" dirty="0">
              <a:effectLst/>
              <a:latin typeface="Arial" panose="020B0604020202020204" pitchFamily="34" charset="0"/>
            </a:endParaRP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14400"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16" name="Graphique 15">
            <a:extLst>
              <a:ext uri="{FF2B5EF4-FFF2-40B4-BE49-F238E27FC236}">
                <a16:creationId xmlns:a16="http://schemas.microsoft.com/office/drawing/2014/main" id="{AF32AABE-1855-FAAD-43D7-1F837BE73C7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3692175" y="1128476"/>
            <a:ext cx="764188" cy="976465"/>
          </a:xfrm>
          <a:prstGeom prst="rect">
            <a:avLst/>
          </a:prstGeom>
        </p:spPr>
      </p:pic>
      <p:pic>
        <p:nvPicPr>
          <p:cNvPr id="17" name="Graphique 16">
            <a:extLst>
              <a:ext uri="{FF2B5EF4-FFF2-40B4-BE49-F238E27FC236}">
                <a16:creationId xmlns:a16="http://schemas.microsoft.com/office/drawing/2014/main" id="{14BA9237-2009-E916-1AC2-30B2D0DDEF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67300" y="2045912"/>
            <a:ext cx="764188" cy="976465"/>
          </a:xfrm>
          <a:prstGeom prst="rect">
            <a:avLst/>
          </a:prstGeom>
        </p:spPr>
      </p:pic>
      <p:sp>
        <p:nvSpPr>
          <p:cNvPr id="18" name="Espace réservé pour une image  10">
            <a:extLst>
              <a:ext uri="{FF2B5EF4-FFF2-40B4-BE49-F238E27FC236}">
                <a16:creationId xmlns:a16="http://schemas.microsoft.com/office/drawing/2014/main" id="{0111FF0B-3843-42BD-9C04-2A1C48A1D13B}"/>
              </a:ext>
            </a:extLst>
          </p:cNvPr>
          <p:cNvSpPr>
            <a:spLocks noGrp="1"/>
          </p:cNvSpPr>
          <p:nvPr>
            <p:ph type="pic" sz="quarter" idx="34" hasCustomPrompt="1"/>
          </p:nvPr>
        </p:nvSpPr>
        <p:spPr bwMode="gray">
          <a:xfrm>
            <a:off x="3783432"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19" name="Espace réservé du texte 8">
            <a:extLst>
              <a:ext uri="{FF2B5EF4-FFF2-40B4-BE49-F238E27FC236}">
                <a16:creationId xmlns:a16="http://schemas.microsoft.com/office/drawing/2014/main" id="{4D93B3BA-66A4-CD96-D580-A03E67F7C553}"/>
              </a:ext>
            </a:extLst>
          </p:cNvPr>
          <p:cNvSpPr>
            <a:spLocks noGrp="1"/>
          </p:cNvSpPr>
          <p:nvPr>
            <p:ph type="body" sz="quarter" idx="35" hasCustomPrompt="1"/>
          </p:nvPr>
        </p:nvSpPr>
        <p:spPr>
          <a:xfrm>
            <a:off x="3682846" y="3157200"/>
            <a:ext cx="2433600" cy="856800"/>
          </a:xfrm>
        </p:spPr>
        <p:txBody>
          <a:bodyPr anchor="b" anchorCtr="0"/>
          <a:lstStyle>
            <a:lvl1pPr marL="0" indent="0">
              <a:lnSpc>
                <a:spcPct val="90000"/>
              </a:lnSpc>
              <a:spcAft>
                <a:spcPts val="0"/>
              </a:spcAft>
              <a:buNone/>
              <a:defRPr sz="1800" b="1">
                <a:solidFill>
                  <a:schemeClr val="accent3"/>
                </a:solidFill>
              </a:defRPr>
            </a:lvl1pPr>
            <a:lvl2pPr marL="0" indent="0">
              <a:lnSpc>
                <a:spcPct val="90000"/>
              </a:lnSpc>
              <a:spcAft>
                <a:spcPts val="0"/>
              </a:spcAft>
              <a:buNone/>
              <a:defRPr sz="1800" b="1">
                <a:solidFill>
                  <a:schemeClr val="accent3"/>
                </a:solidFill>
              </a:defRPr>
            </a:lvl2pPr>
            <a:lvl3pPr marL="0" indent="0">
              <a:lnSpc>
                <a:spcPct val="90000"/>
              </a:lnSpc>
              <a:spcAft>
                <a:spcPts val="0"/>
              </a:spcAft>
              <a:buNone/>
              <a:defRPr sz="1800" b="1">
                <a:solidFill>
                  <a:schemeClr val="accent3"/>
                </a:solidFill>
              </a:defRPr>
            </a:lvl3pPr>
            <a:lvl4pPr marL="0" indent="0">
              <a:lnSpc>
                <a:spcPct val="90000"/>
              </a:lnSpc>
              <a:spcAft>
                <a:spcPts val="0"/>
              </a:spcAft>
              <a:buNone/>
              <a:defRPr sz="1800" b="1">
                <a:solidFill>
                  <a:schemeClr val="accent3"/>
                </a:solidFill>
              </a:defRPr>
            </a:lvl4pPr>
            <a:lvl5pPr marL="0" indent="0">
              <a:lnSpc>
                <a:spcPct val="90000"/>
              </a:lnSpc>
              <a:spcAft>
                <a:spcPts val="0"/>
              </a:spcAft>
              <a:buNone/>
              <a:defRPr sz="1800" b="1">
                <a:solidFill>
                  <a:schemeClr val="accent3"/>
                </a:solidFill>
              </a:defRPr>
            </a:lvl5pPr>
            <a:lvl6pPr marL="0" indent="0">
              <a:lnSpc>
                <a:spcPct val="90000"/>
              </a:lnSpc>
              <a:spcAft>
                <a:spcPts val="0"/>
              </a:spcAft>
              <a:buNone/>
              <a:defRPr sz="1800" b="1">
                <a:solidFill>
                  <a:schemeClr val="accent3"/>
                </a:solidFill>
              </a:defRPr>
            </a:lvl6pPr>
            <a:lvl7pPr marL="0" indent="0">
              <a:lnSpc>
                <a:spcPct val="90000"/>
              </a:lnSpc>
              <a:spcAft>
                <a:spcPts val="0"/>
              </a:spcAft>
              <a:buNone/>
              <a:defRPr sz="1800" b="1">
                <a:solidFill>
                  <a:schemeClr val="accent3"/>
                </a:solidFill>
              </a:defRPr>
            </a:lvl7pPr>
            <a:lvl8pPr marL="0" indent="0">
              <a:lnSpc>
                <a:spcPct val="90000"/>
              </a:lnSpc>
              <a:spcAft>
                <a:spcPts val="0"/>
              </a:spcAft>
              <a:buNone/>
              <a:defRPr sz="1800" b="1">
                <a:solidFill>
                  <a:schemeClr val="accent3"/>
                </a:solidFill>
              </a:defRPr>
            </a:lvl8pPr>
            <a:lvl9pPr marL="0" indent="0">
              <a:lnSpc>
                <a:spcPct val="90000"/>
              </a:lnSpc>
              <a:spcAft>
                <a:spcPts val="0"/>
              </a:spcAft>
              <a:buNone/>
              <a:defRPr sz="1800" b="1">
                <a:solidFill>
                  <a:schemeClr val="accent3"/>
                </a:solidFill>
              </a:defRPr>
            </a:lvl9pPr>
          </a:lstStyle>
          <a:p>
            <a:pPr lvl="0"/>
            <a:r>
              <a:rPr lang="fr-FR" dirty="0">
                <a:effectLst/>
                <a:latin typeface="Arial" panose="020B0604020202020204" pitchFamily="34" charset="0"/>
              </a:rPr>
              <a:t>Sous-titre sur une seule ou deux lignes</a:t>
            </a:r>
          </a:p>
        </p:txBody>
      </p:sp>
      <p:sp>
        <p:nvSpPr>
          <p:cNvPr id="20" name="Espace réservé du texte 11">
            <a:extLst>
              <a:ext uri="{FF2B5EF4-FFF2-40B4-BE49-F238E27FC236}">
                <a16:creationId xmlns:a16="http://schemas.microsoft.com/office/drawing/2014/main" id="{05E2D4A4-167D-B8DA-8771-5F467FB357D4}"/>
              </a:ext>
            </a:extLst>
          </p:cNvPr>
          <p:cNvSpPr>
            <a:spLocks noGrp="1"/>
          </p:cNvSpPr>
          <p:nvPr>
            <p:ph type="body" sz="quarter" idx="36" hasCustomPrompt="1"/>
          </p:nvPr>
        </p:nvSpPr>
        <p:spPr>
          <a:xfrm>
            <a:off x="3711646"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21" name="Graphique 20">
            <a:extLst>
              <a:ext uri="{FF2B5EF4-FFF2-40B4-BE49-F238E27FC236}">
                <a16:creationId xmlns:a16="http://schemas.microsoft.com/office/drawing/2014/main" id="{0B239D71-633F-D1CE-39EC-809584E5CB0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489421" y="1128476"/>
            <a:ext cx="764188" cy="976465"/>
          </a:xfrm>
          <a:prstGeom prst="rect">
            <a:avLst/>
          </a:prstGeom>
        </p:spPr>
      </p:pic>
      <p:pic>
        <p:nvPicPr>
          <p:cNvPr id="22" name="Graphique 21">
            <a:extLst>
              <a:ext uri="{FF2B5EF4-FFF2-40B4-BE49-F238E27FC236}">
                <a16:creationId xmlns:a16="http://schemas.microsoft.com/office/drawing/2014/main" id="{02C3DB6B-8BD9-4AE8-E919-4AB4D6F10E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64546" y="2045912"/>
            <a:ext cx="764188" cy="976465"/>
          </a:xfrm>
          <a:prstGeom prst="rect">
            <a:avLst/>
          </a:prstGeom>
        </p:spPr>
      </p:pic>
      <p:sp>
        <p:nvSpPr>
          <p:cNvPr id="23" name="Espace réservé pour une image  10">
            <a:extLst>
              <a:ext uri="{FF2B5EF4-FFF2-40B4-BE49-F238E27FC236}">
                <a16:creationId xmlns:a16="http://schemas.microsoft.com/office/drawing/2014/main" id="{63CAC2A7-2AE6-21A8-8097-72942FB0DDEC}"/>
              </a:ext>
            </a:extLst>
          </p:cNvPr>
          <p:cNvSpPr>
            <a:spLocks noGrp="1"/>
          </p:cNvSpPr>
          <p:nvPr>
            <p:ph type="pic" sz="quarter" idx="37" hasCustomPrompt="1"/>
          </p:nvPr>
        </p:nvSpPr>
        <p:spPr bwMode="gray">
          <a:xfrm>
            <a:off x="6580678"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24" name="Espace réservé du texte 8">
            <a:extLst>
              <a:ext uri="{FF2B5EF4-FFF2-40B4-BE49-F238E27FC236}">
                <a16:creationId xmlns:a16="http://schemas.microsoft.com/office/drawing/2014/main" id="{8A523718-86BF-F0E3-7E52-4284583D0819}"/>
              </a:ext>
            </a:extLst>
          </p:cNvPr>
          <p:cNvSpPr>
            <a:spLocks noGrp="1"/>
          </p:cNvSpPr>
          <p:nvPr>
            <p:ph type="body" sz="quarter" idx="38" hasCustomPrompt="1"/>
          </p:nvPr>
        </p:nvSpPr>
        <p:spPr>
          <a:xfrm>
            <a:off x="6480092" y="3157200"/>
            <a:ext cx="2433600" cy="856800"/>
          </a:xfrm>
        </p:spPr>
        <p:txBody>
          <a:bodyPr anchor="b" anchorCtr="0"/>
          <a:lstStyle>
            <a:lvl1pPr marL="0" indent="0">
              <a:lnSpc>
                <a:spcPct val="90000"/>
              </a:lnSpc>
              <a:spcAft>
                <a:spcPts val="0"/>
              </a:spcAft>
              <a:buNone/>
              <a:defRPr sz="1800" b="1">
                <a:solidFill>
                  <a:schemeClr val="accent1"/>
                </a:solidFill>
              </a:defRPr>
            </a:lvl1pPr>
            <a:lvl2pPr marL="0" indent="0">
              <a:lnSpc>
                <a:spcPct val="90000"/>
              </a:lnSpc>
              <a:spcAft>
                <a:spcPts val="0"/>
              </a:spcAft>
              <a:buNone/>
              <a:defRPr sz="1800" b="1">
                <a:solidFill>
                  <a:schemeClr val="accent1"/>
                </a:solidFill>
              </a:defRPr>
            </a:lvl2pPr>
            <a:lvl3pPr marL="0" indent="0">
              <a:lnSpc>
                <a:spcPct val="90000"/>
              </a:lnSpc>
              <a:spcAft>
                <a:spcPts val="0"/>
              </a:spcAft>
              <a:buNone/>
              <a:defRPr sz="1800" b="1">
                <a:solidFill>
                  <a:schemeClr val="accent1"/>
                </a:solidFill>
              </a:defRPr>
            </a:lvl3pPr>
            <a:lvl4pPr marL="0" indent="0">
              <a:lnSpc>
                <a:spcPct val="90000"/>
              </a:lnSpc>
              <a:spcAft>
                <a:spcPts val="0"/>
              </a:spcAft>
              <a:buNone/>
              <a:defRPr sz="1800" b="1">
                <a:solidFill>
                  <a:schemeClr val="accent1"/>
                </a:solidFill>
              </a:defRPr>
            </a:lvl4pPr>
            <a:lvl5pPr marL="0" indent="0">
              <a:lnSpc>
                <a:spcPct val="90000"/>
              </a:lnSpc>
              <a:spcAft>
                <a:spcPts val="0"/>
              </a:spcAft>
              <a:buNone/>
              <a:defRPr sz="1800" b="1">
                <a:solidFill>
                  <a:schemeClr val="accent1"/>
                </a:solidFill>
              </a:defRPr>
            </a:lvl5pPr>
            <a:lvl6pPr marL="0" indent="0">
              <a:lnSpc>
                <a:spcPct val="90000"/>
              </a:lnSpc>
              <a:spcAft>
                <a:spcPts val="0"/>
              </a:spcAft>
              <a:buNone/>
              <a:defRPr sz="1800" b="1">
                <a:solidFill>
                  <a:schemeClr val="accent1"/>
                </a:solidFill>
              </a:defRPr>
            </a:lvl6pPr>
            <a:lvl7pPr marL="0" indent="0">
              <a:lnSpc>
                <a:spcPct val="90000"/>
              </a:lnSpc>
              <a:spcAft>
                <a:spcPts val="0"/>
              </a:spcAft>
              <a:buNone/>
              <a:defRPr sz="1800" b="1">
                <a:solidFill>
                  <a:schemeClr val="accent1"/>
                </a:solidFill>
              </a:defRPr>
            </a:lvl7pPr>
            <a:lvl8pPr marL="0" indent="0">
              <a:lnSpc>
                <a:spcPct val="90000"/>
              </a:lnSpc>
              <a:spcAft>
                <a:spcPts val="0"/>
              </a:spcAft>
              <a:buNone/>
              <a:defRPr sz="1800" b="1">
                <a:solidFill>
                  <a:schemeClr val="accent1"/>
                </a:solidFill>
              </a:defRPr>
            </a:lvl8pPr>
            <a:lvl9pPr marL="0" indent="0">
              <a:lnSpc>
                <a:spcPct val="90000"/>
              </a:lnSpc>
              <a:spcAft>
                <a:spcPts val="0"/>
              </a:spcAft>
              <a:buNone/>
              <a:defRPr sz="1800" b="1">
                <a:solidFill>
                  <a:schemeClr val="accent1"/>
                </a:solidFill>
              </a:defRPr>
            </a:lvl9pPr>
          </a:lstStyle>
          <a:p>
            <a:pPr lvl="0"/>
            <a:r>
              <a:rPr lang="fr-FR" dirty="0">
                <a:effectLst/>
                <a:latin typeface="Arial" panose="020B0604020202020204" pitchFamily="34" charset="0"/>
              </a:rPr>
              <a:t>Sous-titre sur une seule ou deux lignes</a:t>
            </a:r>
          </a:p>
        </p:txBody>
      </p:sp>
      <p:sp>
        <p:nvSpPr>
          <p:cNvPr id="25" name="Espace réservé du texte 11">
            <a:extLst>
              <a:ext uri="{FF2B5EF4-FFF2-40B4-BE49-F238E27FC236}">
                <a16:creationId xmlns:a16="http://schemas.microsoft.com/office/drawing/2014/main" id="{CF3A9E08-81D7-3AEB-C6DA-D69A472AC951}"/>
              </a:ext>
            </a:extLst>
          </p:cNvPr>
          <p:cNvSpPr>
            <a:spLocks noGrp="1"/>
          </p:cNvSpPr>
          <p:nvPr>
            <p:ph type="body" sz="quarter" idx="39" hasCustomPrompt="1"/>
          </p:nvPr>
        </p:nvSpPr>
        <p:spPr>
          <a:xfrm>
            <a:off x="6508892"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26" name="Graphique 25">
            <a:extLst>
              <a:ext uri="{FF2B5EF4-FFF2-40B4-BE49-F238E27FC236}">
                <a16:creationId xmlns:a16="http://schemas.microsoft.com/office/drawing/2014/main" id="{710A54CE-C905-0548-A2AF-19E62594C4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9286666" y="1128477"/>
            <a:ext cx="764188" cy="976465"/>
          </a:xfrm>
          <a:prstGeom prst="rect">
            <a:avLst/>
          </a:prstGeom>
        </p:spPr>
      </p:pic>
      <p:pic>
        <p:nvPicPr>
          <p:cNvPr id="27" name="Graphique 26">
            <a:extLst>
              <a:ext uri="{FF2B5EF4-FFF2-40B4-BE49-F238E27FC236}">
                <a16:creationId xmlns:a16="http://schemas.microsoft.com/office/drawing/2014/main" id="{49B17C8D-54FD-EDA4-32C2-90B89D98C33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61791" y="2045912"/>
            <a:ext cx="764188" cy="976465"/>
          </a:xfrm>
          <a:prstGeom prst="rect">
            <a:avLst/>
          </a:prstGeom>
        </p:spPr>
      </p:pic>
      <p:sp>
        <p:nvSpPr>
          <p:cNvPr id="28" name="Espace réservé pour une image  10">
            <a:extLst>
              <a:ext uri="{FF2B5EF4-FFF2-40B4-BE49-F238E27FC236}">
                <a16:creationId xmlns:a16="http://schemas.microsoft.com/office/drawing/2014/main" id="{810887E3-AF57-6CEE-89C8-E5982945D552}"/>
              </a:ext>
            </a:extLst>
          </p:cNvPr>
          <p:cNvSpPr>
            <a:spLocks noGrp="1"/>
          </p:cNvSpPr>
          <p:nvPr>
            <p:ph type="pic" sz="quarter" idx="40" hasCustomPrompt="1"/>
          </p:nvPr>
        </p:nvSpPr>
        <p:spPr bwMode="gray">
          <a:xfrm>
            <a:off x="9377923"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29" name="Espace réservé du texte 8">
            <a:extLst>
              <a:ext uri="{FF2B5EF4-FFF2-40B4-BE49-F238E27FC236}">
                <a16:creationId xmlns:a16="http://schemas.microsoft.com/office/drawing/2014/main" id="{4DB12E03-463F-4AB7-B18A-B22A43E1C095}"/>
              </a:ext>
            </a:extLst>
          </p:cNvPr>
          <p:cNvSpPr>
            <a:spLocks noGrp="1"/>
          </p:cNvSpPr>
          <p:nvPr>
            <p:ph type="body" sz="quarter" idx="41" hasCustomPrompt="1"/>
          </p:nvPr>
        </p:nvSpPr>
        <p:spPr>
          <a:xfrm>
            <a:off x="9277337" y="3157200"/>
            <a:ext cx="2433600" cy="856800"/>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1800" b="1">
                <a:solidFill>
                  <a:schemeClr val="accent2"/>
                </a:solidFill>
              </a:defRPr>
            </a:lvl2pPr>
            <a:lvl3pPr marL="0" indent="0">
              <a:lnSpc>
                <a:spcPct val="90000"/>
              </a:lnSpc>
              <a:spcAft>
                <a:spcPts val="0"/>
              </a:spcAft>
              <a:buNone/>
              <a:defRPr sz="1800" b="1">
                <a:solidFill>
                  <a:schemeClr val="accent2"/>
                </a:solidFill>
              </a:defRPr>
            </a:lvl3pPr>
            <a:lvl4pPr marL="0" indent="0">
              <a:lnSpc>
                <a:spcPct val="90000"/>
              </a:lnSpc>
              <a:spcAft>
                <a:spcPts val="0"/>
              </a:spcAft>
              <a:buNone/>
              <a:defRPr sz="1800" b="1">
                <a:solidFill>
                  <a:schemeClr val="accent2"/>
                </a:solidFill>
              </a:defRPr>
            </a:lvl4pPr>
            <a:lvl5pPr marL="0" indent="0">
              <a:lnSpc>
                <a:spcPct val="90000"/>
              </a:lnSpc>
              <a:spcAft>
                <a:spcPts val="0"/>
              </a:spcAft>
              <a:buNone/>
              <a:defRPr sz="1800" b="1">
                <a:solidFill>
                  <a:schemeClr val="accent2"/>
                </a:solidFill>
              </a:defRPr>
            </a:lvl5pPr>
            <a:lvl6pPr marL="0" indent="0">
              <a:lnSpc>
                <a:spcPct val="90000"/>
              </a:lnSpc>
              <a:spcAft>
                <a:spcPts val="0"/>
              </a:spcAft>
              <a:buNone/>
              <a:defRPr sz="1800" b="1">
                <a:solidFill>
                  <a:schemeClr val="accent2"/>
                </a:solidFill>
              </a:defRPr>
            </a:lvl6pPr>
            <a:lvl7pPr marL="0" indent="0">
              <a:lnSpc>
                <a:spcPct val="90000"/>
              </a:lnSpc>
              <a:spcAft>
                <a:spcPts val="0"/>
              </a:spcAft>
              <a:buNone/>
              <a:defRPr sz="1800" b="1">
                <a:solidFill>
                  <a:schemeClr val="accent2"/>
                </a:solidFill>
              </a:defRPr>
            </a:lvl7pPr>
            <a:lvl8pPr marL="0" indent="0">
              <a:lnSpc>
                <a:spcPct val="90000"/>
              </a:lnSpc>
              <a:spcAft>
                <a:spcPts val="0"/>
              </a:spcAft>
              <a:buNone/>
              <a:defRPr sz="1800" b="1">
                <a:solidFill>
                  <a:schemeClr val="accent2"/>
                </a:solidFill>
              </a:defRPr>
            </a:lvl8pPr>
            <a:lvl9pPr marL="0" indent="0">
              <a:lnSpc>
                <a:spcPct val="90000"/>
              </a:lnSpc>
              <a:spcAft>
                <a:spcPts val="0"/>
              </a:spcAft>
              <a:buNone/>
              <a:defRPr sz="1800" b="1">
                <a:solidFill>
                  <a:schemeClr val="accent2"/>
                </a:solidFill>
              </a:defRPr>
            </a:lvl9pPr>
          </a:lstStyle>
          <a:p>
            <a:pPr lvl="0"/>
            <a:r>
              <a:rPr lang="fr-FR" b="1" dirty="0">
                <a:solidFill>
                  <a:srgbClr val="3B76F6"/>
                </a:solidFill>
                <a:effectLst/>
                <a:latin typeface="Arial" panose="020B0604020202020204" pitchFamily="34" charset="0"/>
              </a:rPr>
              <a:t>Sous-titre sur une seule ou deux lignes</a:t>
            </a:r>
            <a:endParaRPr lang="fr-FR" dirty="0">
              <a:effectLst/>
              <a:latin typeface="Arial" panose="020B0604020202020204" pitchFamily="34" charset="0"/>
            </a:endParaRPr>
          </a:p>
        </p:txBody>
      </p:sp>
      <p:sp>
        <p:nvSpPr>
          <p:cNvPr id="30" name="Espace réservé du texte 11">
            <a:extLst>
              <a:ext uri="{FF2B5EF4-FFF2-40B4-BE49-F238E27FC236}">
                <a16:creationId xmlns:a16="http://schemas.microsoft.com/office/drawing/2014/main" id="{C6D434DE-DB99-750A-7FF3-3FD0D18DE198}"/>
              </a:ext>
            </a:extLst>
          </p:cNvPr>
          <p:cNvSpPr>
            <a:spLocks noGrp="1"/>
          </p:cNvSpPr>
          <p:nvPr>
            <p:ph type="body" sz="quarter" idx="42" hasCustomPrompt="1"/>
          </p:nvPr>
        </p:nvSpPr>
        <p:spPr>
          <a:xfrm>
            <a:off x="9306137"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274537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OMMAI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9824000-B9E2-B6B4-7795-E9CE3FE7BD1A}"/>
              </a:ext>
            </a:extLst>
          </p:cNvPr>
          <p:cNvPicPr>
            <a:picLocks noChangeAspect="1"/>
          </p:cNvPicPr>
          <p:nvPr userDrawn="1"/>
        </p:nvPicPr>
        <p:blipFill>
          <a:blip r:embed="rId2">
            <a:extLst>
              <a:ext uri="{28A0092B-C50C-407E-A947-70E740481C1C}">
                <a14:useLocalDpi xmlns:a14="http://schemas.microsoft.com/office/drawing/2010/main" val="0"/>
              </a:ext>
            </a:extLst>
          </a:blip>
          <a:srcRect l="11086" t="8636" r="15690" b="4598"/>
          <a:stretch/>
        </p:blipFill>
        <p:spPr>
          <a:xfrm>
            <a:off x="456649" y="2145323"/>
            <a:ext cx="3481754" cy="3575539"/>
          </a:xfrm>
          <a:prstGeom prst="rect">
            <a:avLst/>
          </a:prstGeom>
        </p:spPr>
      </p:pic>
      <p:sp>
        <p:nvSpPr>
          <p:cNvPr id="3" name="Espace réservé du pied de page 2">
            <a:extLst>
              <a:ext uri="{FF2B5EF4-FFF2-40B4-BE49-F238E27FC236}">
                <a16:creationId xmlns:a16="http://schemas.microsoft.com/office/drawing/2014/main" id="{E3F68511-BE38-12F3-CAD4-2120622AC2EA}"/>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2F2A52B3-A9C4-93D2-B85C-1D2DCED51B59}"/>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441D29DA-B298-01E1-DB44-C262D06B3F4B}"/>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D4C655D-A800-A182-483A-CE665639444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20260" y="6450941"/>
            <a:ext cx="2013525" cy="179347"/>
          </a:xfrm>
          <a:prstGeom prst="rect">
            <a:avLst/>
          </a:prstGeom>
        </p:spPr>
      </p:pic>
      <p:pic>
        <p:nvPicPr>
          <p:cNvPr id="7" name="Graphique 6">
            <a:extLst>
              <a:ext uri="{FF2B5EF4-FFF2-40B4-BE49-F238E27FC236}">
                <a16:creationId xmlns:a16="http://schemas.microsoft.com/office/drawing/2014/main" id="{A29F3303-52A5-62D5-3566-335CAEF572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41007" y="1194330"/>
            <a:ext cx="2868312" cy="482069"/>
          </a:xfrm>
          <a:prstGeom prst="rect">
            <a:avLst/>
          </a:prstGeom>
        </p:spPr>
      </p:pic>
      <p:sp>
        <p:nvSpPr>
          <p:cNvPr id="34" name="Espace réservé du texte 33">
            <a:extLst>
              <a:ext uri="{FF2B5EF4-FFF2-40B4-BE49-F238E27FC236}">
                <a16:creationId xmlns:a16="http://schemas.microsoft.com/office/drawing/2014/main" id="{1D596269-5D3A-2AE1-60DA-01EDA3553AC9}"/>
              </a:ext>
            </a:extLst>
          </p:cNvPr>
          <p:cNvSpPr>
            <a:spLocks noGrp="1"/>
          </p:cNvSpPr>
          <p:nvPr>
            <p:ph type="body" sz="quarter" idx="13" hasCustomPrompt="1"/>
          </p:nvPr>
        </p:nvSpPr>
        <p:spPr bwMode="gray">
          <a:xfrm>
            <a:off x="4504550" y="1194329"/>
            <a:ext cx="92520" cy="507600"/>
          </a:xfrm>
          <a:custGeom>
            <a:avLst/>
            <a:gdLst>
              <a:gd name="connsiteX0" fmla="*/ 0 w 92520"/>
              <a:gd name="connsiteY0" fmla="*/ 278942 h 507600"/>
              <a:gd name="connsiteX1" fmla="*/ 25419 w 92520"/>
              <a:gd name="connsiteY1" fmla="*/ 278942 h 507600"/>
              <a:gd name="connsiteX2" fmla="*/ 25419 w 92520"/>
              <a:gd name="connsiteY2" fmla="*/ 506491 h 507600"/>
              <a:gd name="connsiteX3" fmla="*/ 0 w 92520"/>
              <a:gd name="connsiteY3" fmla="*/ 506491 h 507600"/>
              <a:gd name="connsiteX4" fmla="*/ 67103 w 92520"/>
              <a:gd name="connsiteY4" fmla="*/ 0 h 507600"/>
              <a:gd name="connsiteX5" fmla="*/ 92520 w 92520"/>
              <a:gd name="connsiteY5" fmla="*/ 0 h 507600"/>
              <a:gd name="connsiteX6" fmla="*/ 92520 w 92520"/>
              <a:gd name="connsiteY6" fmla="*/ 507600 h 507600"/>
              <a:gd name="connsiteX7" fmla="*/ 67103 w 92520"/>
              <a:gd name="connsiteY7" fmla="*/ 507600 h 507600"/>
              <a:gd name="connsiteX8" fmla="*/ 0 w 92520"/>
              <a:gd name="connsiteY8" fmla="*/ 0 h 507600"/>
              <a:gd name="connsiteX9" fmla="*/ 25419 w 92520"/>
              <a:gd name="connsiteY9" fmla="*/ 0 h 507600"/>
              <a:gd name="connsiteX10" fmla="*/ 25419 w 92520"/>
              <a:gd name="connsiteY10" fmla="*/ 227543 h 507600"/>
              <a:gd name="connsiteX11" fmla="*/ 0 w 92520"/>
              <a:gd name="connsiteY11" fmla="*/ 227543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278942"/>
                </a:moveTo>
                <a:lnTo>
                  <a:pt x="25419" y="278942"/>
                </a:lnTo>
                <a:lnTo>
                  <a:pt x="25419" y="506491"/>
                </a:lnTo>
                <a:lnTo>
                  <a:pt x="0" y="506491"/>
                </a:lnTo>
                <a:close/>
                <a:moveTo>
                  <a:pt x="67103" y="0"/>
                </a:moveTo>
                <a:lnTo>
                  <a:pt x="92520" y="0"/>
                </a:lnTo>
                <a:lnTo>
                  <a:pt x="92520" y="507600"/>
                </a:lnTo>
                <a:lnTo>
                  <a:pt x="67103" y="507600"/>
                </a:lnTo>
                <a:close/>
                <a:moveTo>
                  <a:pt x="0" y="0"/>
                </a:moveTo>
                <a:lnTo>
                  <a:pt x="25419" y="0"/>
                </a:lnTo>
                <a:lnTo>
                  <a:pt x="25419" y="227543"/>
                </a:lnTo>
                <a:lnTo>
                  <a:pt x="0" y="227543"/>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01</a:t>
            </a:r>
          </a:p>
        </p:txBody>
      </p:sp>
      <p:sp>
        <p:nvSpPr>
          <p:cNvPr id="57" name="Espace réservé du texte 56">
            <a:extLst>
              <a:ext uri="{FF2B5EF4-FFF2-40B4-BE49-F238E27FC236}">
                <a16:creationId xmlns:a16="http://schemas.microsoft.com/office/drawing/2014/main" id="{82D0A4A6-5708-3395-0E00-30FCF35F4CE1}"/>
              </a:ext>
            </a:extLst>
          </p:cNvPr>
          <p:cNvSpPr>
            <a:spLocks noGrp="1"/>
          </p:cNvSpPr>
          <p:nvPr>
            <p:ph type="body" sz="quarter" idx="14" hasCustomPrompt="1"/>
          </p:nvPr>
        </p:nvSpPr>
        <p:spPr bwMode="gray">
          <a:xfrm>
            <a:off x="7052782" y="1194329"/>
            <a:ext cx="92520" cy="507600"/>
          </a:xfrm>
          <a:custGeom>
            <a:avLst/>
            <a:gdLst>
              <a:gd name="connsiteX0" fmla="*/ 68586 w 92520"/>
              <a:gd name="connsiteY0" fmla="*/ 191938 h 507600"/>
              <a:gd name="connsiteX1" fmla="*/ 92520 w 92520"/>
              <a:gd name="connsiteY1" fmla="*/ 191938 h 507600"/>
              <a:gd name="connsiteX2" fmla="*/ 92520 w 92520"/>
              <a:gd name="connsiteY2" fmla="*/ 507600 h 507600"/>
              <a:gd name="connsiteX3" fmla="*/ 68586 w 92520"/>
              <a:gd name="connsiteY3" fmla="*/ 507600 h 507600"/>
              <a:gd name="connsiteX4" fmla="*/ 68586 w 92520"/>
              <a:gd name="connsiteY4" fmla="*/ 0 h 507600"/>
              <a:gd name="connsiteX5" fmla="*/ 92520 w 92520"/>
              <a:gd name="connsiteY5" fmla="*/ 0 h 507600"/>
              <a:gd name="connsiteX6" fmla="*/ 92520 w 92520"/>
              <a:gd name="connsiteY6" fmla="*/ 148096 h 507600"/>
              <a:gd name="connsiteX7" fmla="*/ 68586 w 92520"/>
              <a:gd name="connsiteY7" fmla="*/ 148096 h 507600"/>
              <a:gd name="connsiteX8" fmla="*/ 6 w 92520"/>
              <a:gd name="connsiteY8" fmla="*/ 0 h 507600"/>
              <a:gd name="connsiteX9" fmla="*/ 25409 w 92520"/>
              <a:gd name="connsiteY9" fmla="*/ 0 h 507600"/>
              <a:gd name="connsiteX10" fmla="*/ 25403 w 92520"/>
              <a:gd name="connsiteY10" fmla="*/ 507285 h 507600"/>
              <a:gd name="connsiteX11" fmla="*/ 0 w 92520"/>
              <a:gd name="connsiteY11" fmla="*/ 507285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586" y="191938"/>
                </a:moveTo>
                <a:lnTo>
                  <a:pt x="92520" y="191938"/>
                </a:lnTo>
                <a:lnTo>
                  <a:pt x="92520" y="507600"/>
                </a:lnTo>
                <a:lnTo>
                  <a:pt x="68586" y="507600"/>
                </a:lnTo>
                <a:close/>
                <a:moveTo>
                  <a:pt x="68586" y="0"/>
                </a:moveTo>
                <a:lnTo>
                  <a:pt x="92520" y="0"/>
                </a:lnTo>
                <a:lnTo>
                  <a:pt x="92520" y="148096"/>
                </a:lnTo>
                <a:lnTo>
                  <a:pt x="68586" y="148096"/>
                </a:lnTo>
                <a:close/>
                <a:moveTo>
                  <a:pt x="6" y="0"/>
                </a:moveTo>
                <a:lnTo>
                  <a:pt x="25409" y="0"/>
                </a:lnTo>
                <a:lnTo>
                  <a:pt x="25403" y="507285"/>
                </a:lnTo>
                <a:lnTo>
                  <a:pt x="0" y="507285"/>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02</a:t>
            </a:r>
          </a:p>
        </p:txBody>
      </p:sp>
      <p:sp>
        <p:nvSpPr>
          <p:cNvPr id="59" name="Espace réservé du texte 58">
            <a:extLst>
              <a:ext uri="{FF2B5EF4-FFF2-40B4-BE49-F238E27FC236}">
                <a16:creationId xmlns:a16="http://schemas.microsoft.com/office/drawing/2014/main" id="{16DC37AD-1D75-BE92-2855-6BF085E18496}"/>
              </a:ext>
            </a:extLst>
          </p:cNvPr>
          <p:cNvSpPr>
            <a:spLocks noGrp="1"/>
          </p:cNvSpPr>
          <p:nvPr>
            <p:ph type="body" sz="quarter" idx="15" hasCustomPrompt="1"/>
          </p:nvPr>
        </p:nvSpPr>
        <p:spPr bwMode="gray">
          <a:xfrm>
            <a:off x="9598339" y="1194329"/>
            <a:ext cx="92520" cy="507600"/>
          </a:xfrm>
          <a:custGeom>
            <a:avLst/>
            <a:gdLst>
              <a:gd name="connsiteX0" fmla="*/ 0 w 92520"/>
              <a:gd name="connsiteY0" fmla="*/ 394788 h 507600"/>
              <a:gd name="connsiteX1" fmla="*/ 25419 w 92520"/>
              <a:gd name="connsiteY1" fmla="*/ 394788 h 507600"/>
              <a:gd name="connsiteX2" fmla="*/ 25419 w 92520"/>
              <a:gd name="connsiteY2" fmla="*/ 507414 h 507600"/>
              <a:gd name="connsiteX3" fmla="*/ 0 w 92520"/>
              <a:gd name="connsiteY3" fmla="*/ 507414 h 507600"/>
              <a:gd name="connsiteX4" fmla="*/ 68636 w 92520"/>
              <a:gd name="connsiteY4" fmla="*/ 0 h 507600"/>
              <a:gd name="connsiteX5" fmla="*/ 92520 w 92520"/>
              <a:gd name="connsiteY5" fmla="*/ 0 h 507600"/>
              <a:gd name="connsiteX6" fmla="*/ 92520 w 92520"/>
              <a:gd name="connsiteY6" fmla="*/ 507600 h 507600"/>
              <a:gd name="connsiteX7" fmla="*/ 68636 w 92520"/>
              <a:gd name="connsiteY7" fmla="*/ 507600 h 507600"/>
              <a:gd name="connsiteX8" fmla="*/ 0 w 92520"/>
              <a:gd name="connsiteY8" fmla="*/ 0 h 507600"/>
              <a:gd name="connsiteX9" fmla="*/ 25419 w 92520"/>
              <a:gd name="connsiteY9" fmla="*/ 0 h 507600"/>
              <a:gd name="connsiteX10" fmla="*/ 25419 w 92520"/>
              <a:gd name="connsiteY10" fmla="*/ 351428 h 507600"/>
              <a:gd name="connsiteX11" fmla="*/ 0 w 92520"/>
              <a:gd name="connsiteY11" fmla="*/ 351428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94788"/>
                </a:moveTo>
                <a:lnTo>
                  <a:pt x="25419" y="394788"/>
                </a:lnTo>
                <a:lnTo>
                  <a:pt x="25419" y="507414"/>
                </a:lnTo>
                <a:lnTo>
                  <a:pt x="0" y="507414"/>
                </a:lnTo>
                <a:close/>
                <a:moveTo>
                  <a:pt x="68636" y="0"/>
                </a:moveTo>
                <a:lnTo>
                  <a:pt x="92520" y="0"/>
                </a:lnTo>
                <a:lnTo>
                  <a:pt x="92520" y="507600"/>
                </a:lnTo>
                <a:lnTo>
                  <a:pt x="68636" y="507600"/>
                </a:lnTo>
                <a:close/>
                <a:moveTo>
                  <a:pt x="0" y="0"/>
                </a:moveTo>
                <a:lnTo>
                  <a:pt x="25419" y="0"/>
                </a:lnTo>
                <a:lnTo>
                  <a:pt x="25419" y="351428"/>
                </a:lnTo>
                <a:lnTo>
                  <a:pt x="0" y="351428"/>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03</a:t>
            </a:r>
          </a:p>
        </p:txBody>
      </p:sp>
      <p:sp>
        <p:nvSpPr>
          <p:cNvPr id="63" name="Espace réservé du texte 62">
            <a:extLst>
              <a:ext uri="{FF2B5EF4-FFF2-40B4-BE49-F238E27FC236}">
                <a16:creationId xmlns:a16="http://schemas.microsoft.com/office/drawing/2014/main" id="{6D88ED59-BFB6-B498-A666-B131CEE64C8F}"/>
              </a:ext>
            </a:extLst>
          </p:cNvPr>
          <p:cNvSpPr>
            <a:spLocks noGrp="1"/>
          </p:cNvSpPr>
          <p:nvPr>
            <p:ph type="body" sz="quarter" idx="16" hasCustomPrompt="1"/>
          </p:nvPr>
        </p:nvSpPr>
        <p:spPr bwMode="gray">
          <a:xfrm>
            <a:off x="4504550" y="3745522"/>
            <a:ext cx="92518" cy="507600"/>
          </a:xfrm>
          <a:custGeom>
            <a:avLst/>
            <a:gdLst>
              <a:gd name="connsiteX0" fmla="*/ 67101 w 92518"/>
              <a:gd name="connsiteY0" fmla="*/ 278939 h 507600"/>
              <a:gd name="connsiteX1" fmla="*/ 92518 w 92518"/>
              <a:gd name="connsiteY1" fmla="*/ 278939 h 507600"/>
              <a:gd name="connsiteX2" fmla="*/ 92518 w 92518"/>
              <a:gd name="connsiteY2" fmla="*/ 506485 h 507600"/>
              <a:gd name="connsiteX3" fmla="*/ 67101 w 92518"/>
              <a:gd name="connsiteY3" fmla="*/ 506485 h 507600"/>
              <a:gd name="connsiteX4" fmla="*/ 67101 w 92518"/>
              <a:gd name="connsiteY4" fmla="*/ 0 h 507600"/>
              <a:gd name="connsiteX5" fmla="*/ 92518 w 92518"/>
              <a:gd name="connsiteY5" fmla="*/ 0 h 507600"/>
              <a:gd name="connsiteX6" fmla="*/ 92518 w 92518"/>
              <a:gd name="connsiteY6" fmla="*/ 227546 h 507600"/>
              <a:gd name="connsiteX7" fmla="*/ 67101 w 92518"/>
              <a:gd name="connsiteY7" fmla="*/ 227546 h 507600"/>
              <a:gd name="connsiteX8" fmla="*/ 0 w 92518"/>
              <a:gd name="connsiteY8" fmla="*/ 0 h 507600"/>
              <a:gd name="connsiteX9" fmla="*/ 25419 w 92518"/>
              <a:gd name="connsiteY9" fmla="*/ 0 h 507600"/>
              <a:gd name="connsiteX10" fmla="*/ 25419 w 92518"/>
              <a:gd name="connsiteY10" fmla="*/ 507600 h 507600"/>
              <a:gd name="connsiteX11" fmla="*/ 0 w 92518"/>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18" h="507600">
                <a:moveTo>
                  <a:pt x="67101" y="278939"/>
                </a:moveTo>
                <a:lnTo>
                  <a:pt x="92518" y="278939"/>
                </a:lnTo>
                <a:lnTo>
                  <a:pt x="92518" y="506485"/>
                </a:lnTo>
                <a:lnTo>
                  <a:pt x="67101" y="506485"/>
                </a:lnTo>
                <a:close/>
                <a:moveTo>
                  <a:pt x="67101" y="0"/>
                </a:moveTo>
                <a:lnTo>
                  <a:pt x="92518" y="0"/>
                </a:lnTo>
                <a:lnTo>
                  <a:pt x="92518" y="227546"/>
                </a:lnTo>
                <a:lnTo>
                  <a:pt x="67101" y="227546"/>
                </a:lnTo>
                <a:close/>
                <a:moveTo>
                  <a:pt x="0" y="0"/>
                </a:moveTo>
                <a:lnTo>
                  <a:pt x="25419" y="0"/>
                </a:lnTo>
                <a:lnTo>
                  <a:pt x="25419"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04</a:t>
            </a:r>
          </a:p>
        </p:txBody>
      </p:sp>
      <p:sp>
        <p:nvSpPr>
          <p:cNvPr id="65" name="Espace réservé du texte 64">
            <a:extLst>
              <a:ext uri="{FF2B5EF4-FFF2-40B4-BE49-F238E27FC236}">
                <a16:creationId xmlns:a16="http://schemas.microsoft.com/office/drawing/2014/main" id="{47B12062-EC6D-6B7C-8367-DF9142473E10}"/>
              </a:ext>
            </a:extLst>
          </p:cNvPr>
          <p:cNvSpPr>
            <a:spLocks noGrp="1"/>
          </p:cNvSpPr>
          <p:nvPr>
            <p:ph type="body" sz="quarter" idx="17" hasCustomPrompt="1"/>
          </p:nvPr>
        </p:nvSpPr>
        <p:spPr bwMode="gray">
          <a:xfrm>
            <a:off x="7052782" y="3745522"/>
            <a:ext cx="92520" cy="507600"/>
          </a:xfrm>
          <a:custGeom>
            <a:avLst/>
            <a:gdLst>
              <a:gd name="connsiteX0" fmla="*/ 0 w 92520"/>
              <a:gd name="connsiteY0" fmla="*/ 368870 h 507600"/>
              <a:gd name="connsiteX1" fmla="*/ 25419 w 92520"/>
              <a:gd name="connsiteY1" fmla="*/ 368870 h 507600"/>
              <a:gd name="connsiteX2" fmla="*/ 25419 w 92520"/>
              <a:gd name="connsiteY2" fmla="*/ 507129 h 507600"/>
              <a:gd name="connsiteX3" fmla="*/ 0 w 92520"/>
              <a:gd name="connsiteY3" fmla="*/ 507129 h 507600"/>
              <a:gd name="connsiteX4" fmla="*/ 68622 w 92520"/>
              <a:gd name="connsiteY4" fmla="*/ 0 h 507600"/>
              <a:gd name="connsiteX5" fmla="*/ 92520 w 92520"/>
              <a:gd name="connsiteY5" fmla="*/ 0 h 507600"/>
              <a:gd name="connsiteX6" fmla="*/ 92520 w 92520"/>
              <a:gd name="connsiteY6" fmla="*/ 507600 h 507600"/>
              <a:gd name="connsiteX7" fmla="*/ 68622 w 92520"/>
              <a:gd name="connsiteY7" fmla="*/ 507600 h 507600"/>
              <a:gd name="connsiteX8" fmla="*/ 0 w 92520"/>
              <a:gd name="connsiteY8" fmla="*/ 0 h 507600"/>
              <a:gd name="connsiteX9" fmla="*/ 25419 w 92520"/>
              <a:gd name="connsiteY9" fmla="*/ 0 h 507600"/>
              <a:gd name="connsiteX10" fmla="*/ 25419 w 92520"/>
              <a:gd name="connsiteY10" fmla="*/ 311277 h 507600"/>
              <a:gd name="connsiteX11" fmla="*/ 0 w 92520"/>
              <a:gd name="connsiteY11" fmla="*/ 311277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68870"/>
                </a:moveTo>
                <a:lnTo>
                  <a:pt x="25419" y="368870"/>
                </a:lnTo>
                <a:lnTo>
                  <a:pt x="25419" y="507129"/>
                </a:lnTo>
                <a:lnTo>
                  <a:pt x="0" y="507129"/>
                </a:lnTo>
                <a:close/>
                <a:moveTo>
                  <a:pt x="68622" y="0"/>
                </a:moveTo>
                <a:lnTo>
                  <a:pt x="92520" y="0"/>
                </a:lnTo>
                <a:lnTo>
                  <a:pt x="92520" y="507600"/>
                </a:lnTo>
                <a:lnTo>
                  <a:pt x="68622" y="507600"/>
                </a:lnTo>
                <a:close/>
                <a:moveTo>
                  <a:pt x="0" y="0"/>
                </a:moveTo>
                <a:lnTo>
                  <a:pt x="25419" y="0"/>
                </a:lnTo>
                <a:lnTo>
                  <a:pt x="25419" y="311277"/>
                </a:lnTo>
                <a:lnTo>
                  <a:pt x="0" y="311277"/>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05</a:t>
            </a:r>
          </a:p>
        </p:txBody>
      </p:sp>
      <p:sp>
        <p:nvSpPr>
          <p:cNvPr id="66" name="Espace réservé du texte 65">
            <a:extLst>
              <a:ext uri="{FF2B5EF4-FFF2-40B4-BE49-F238E27FC236}">
                <a16:creationId xmlns:a16="http://schemas.microsoft.com/office/drawing/2014/main" id="{9A56595B-2DFF-9F4C-B71B-46D81866B47F}"/>
              </a:ext>
            </a:extLst>
          </p:cNvPr>
          <p:cNvSpPr>
            <a:spLocks noGrp="1"/>
          </p:cNvSpPr>
          <p:nvPr>
            <p:ph type="body" sz="quarter" idx="18" hasCustomPrompt="1"/>
          </p:nvPr>
        </p:nvSpPr>
        <p:spPr bwMode="gray">
          <a:xfrm>
            <a:off x="9598341" y="3745522"/>
            <a:ext cx="92520" cy="507600"/>
          </a:xfrm>
          <a:custGeom>
            <a:avLst/>
            <a:gdLst>
              <a:gd name="connsiteX0" fmla="*/ 68634 w 92520"/>
              <a:gd name="connsiteY0" fmla="*/ 172235 h 507600"/>
              <a:gd name="connsiteX1" fmla="*/ 92520 w 92520"/>
              <a:gd name="connsiteY1" fmla="*/ 172235 h 507600"/>
              <a:gd name="connsiteX2" fmla="*/ 92520 w 92520"/>
              <a:gd name="connsiteY2" fmla="*/ 506473 h 507600"/>
              <a:gd name="connsiteX3" fmla="*/ 68634 w 92520"/>
              <a:gd name="connsiteY3" fmla="*/ 506473 h 507600"/>
              <a:gd name="connsiteX4" fmla="*/ 68634 w 92520"/>
              <a:gd name="connsiteY4" fmla="*/ 0 h 507600"/>
              <a:gd name="connsiteX5" fmla="*/ 92520 w 92520"/>
              <a:gd name="connsiteY5" fmla="*/ 0 h 507600"/>
              <a:gd name="connsiteX6" fmla="*/ 92520 w 92520"/>
              <a:gd name="connsiteY6" fmla="*/ 115298 h 507600"/>
              <a:gd name="connsiteX7" fmla="*/ 68634 w 92520"/>
              <a:gd name="connsiteY7" fmla="*/ 115298 h 507600"/>
              <a:gd name="connsiteX8" fmla="*/ 0 w 92520"/>
              <a:gd name="connsiteY8" fmla="*/ 0 h 507600"/>
              <a:gd name="connsiteX9" fmla="*/ 25418 w 92520"/>
              <a:gd name="connsiteY9" fmla="*/ 0 h 507600"/>
              <a:gd name="connsiteX10" fmla="*/ 25418 w 92520"/>
              <a:gd name="connsiteY10" fmla="*/ 507600 h 507600"/>
              <a:gd name="connsiteX11" fmla="*/ 0 w 92520"/>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634" y="172235"/>
                </a:moveTo>
                <a:lnTo>
                  <a:pt x="92520" y="172235"/>
                </a:lnTo>
                <a:lnTo>
                  <a:pt x="92520" y="506473"/>
                </a:lnTo>
                <a:lnTo>
                  <a:pt x="68634" y="506473"/>
                </a:lnTo>
                <a:close/>
                <a:moveTo>
                  <a:pt x="68634" y="0"/>
                </a:moveTo>
                <a:lnTo>
                  <a:pt x="92520" y="0"/>
                </a:lnTo>
                <a:lnTo>
                  <a:pt x="92520" y="115298"/>
                </a:lnTo>
                <a:lnTo>
                  <a:pt x="68634" y="115298"/>
                </a:lnTo>
                <a:close/>
                <a:moveTo>
                  <a:pt x="0" y="0"/>
                </a:moveTo>
                <a:lnTo>
                  <a:pt x="25418" y="0"/>
                </a:lnTo>
                <a:lnTo>
                  <a:pt x="25418"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06</a:t>
            </a:r>
          </a:p>
        </p:txBody>
      </p:sp>
      <p:sp>
        <p:nvSpPr>
          <p:cNvPr id="68" name="Espace réservé du texte 67">
            <a:extLst>
              <a:ext uri="{FF2B5EF4-FFF2-40B4-BE49-F238E27FC236}">
                <a16:creationId xmlns:a16="http://schemas.microsoft.com/office/drawing/2014/main" id="{C348551E-1D52-88A0-C751-F7DC84AC68A1}"/>
              </a:ext>
            </a:extLst>
          </p:cNvPr>
          <p:cNvSpPr>
            <a:spLocks noGrp="1"/>
          </p:cNvSpPr>
          <p:nvPr>
            <p:ph type="body" sz="quarter" idx="19" hasCustomPrompt="1"/>
          </p:nvPr>
        </p:nvSpPr>
        <p:spPr>
          <a:xfrm>
            <a:off x="4504550"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4" name="Espace réservé du texte 73">
            <a:extLst>
              <a:ext uri="{FF2B5EF4-FFF2-40B4-BE49-F238E27FC236}">
                <a16:creationId xmlns:a16="http://schemas.microsoft.com/office/drawing/2014/main" id="{633472D5-CA75-E0D3-3991-6BB41CE0AB5D}"/>
              </a:ext>
            </a:extLst>
          </p:cNvPr>
          <p:cNvSpPr>
            <a:spLocks noGrp="1"/>
          </p:cNvSpPr>
          <p:nvPr>
            <p:ph type="body" sz="quarter" idx="21" hasCustomPrompt="1"/>
          </p:nvPr>
        </p:nvSpPr>
        <p:spPr>
          <a:xfrm>
            <a:off x="4504551"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75" name="Espace réservé du texte 67">
            <a:extLst>
              <a:ext uri="{FF2B5EF4-FFF2-40B4-BE49-F238E27FC236}">
                <a16:creationId xmlns:a16="http://schemas.microsoft.com/office/drawing/2014/main" id="{5D5E1386-5291-5315-6AD9-5C4D30ADA950}"/>
              </a:ext>
            </a:extLst>
          </p:cNvPr>
          <p:cNvSpPr>
            <a:spLocks noGrp="1"/>
          </p:cNvSpPr>
          <p:nvPr>
            <p:ph type="body" sz="quarter" idx="22" hasCustomPrompt="1"/>
          </p:nvPr>
        </p:nvSpPr>
        <p:spPr>
          <a:xfrm>
            <a:off x="7052782"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6" name="Espace réservé du texte 73">
            <a:extLst>
              <a:ext uri="{FF2B5EF4-FFF2-40B4-BE49-F238E27FC236}">
                <a16:creationId xmlns:a16="http://schemas.microsoft.com/office/drawing/2014/main" id="{D288B3E1-2AA1-4E12-62DB-2487779B9E44}"/>
              </a:ext>
            </a:extLst>
          </p:cNvPr>
          <p:cNvSpPr>
            <a:spLocks noGrp="1"/>
          </p:cNvSpPr>
          <p:nvPr>
            <p:ph type="body" sz="quarter" idx="23" hasCustomPrompt="1"/>
          </p:nvPr>
        </p:nvSpPr>
        <p:spPr>
          <a:xfrm>
            <a:off x="7052782"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77" name="Espace réservé du texte 67">
            <a:extLst>
              <a:ext uri="{FF2B5EF4-FFF2-40B4-BE49-F238E27FC236}">
                <a16:creationId xmlns:a16="http://schemas.microsoft.com/office/drawing/2014/main" id="{7D6520EC-71BD-6D16-BA25-0F724ACB803A}"/>
              </a:ext>
            </a:extLst>
          </p:cNvPr>
          <p:cNvSpPr>
            <a:spLocks noGrp="1"/>
          </p:cNvSpPr>
          <p:nvPr>
            <p:ph type="body" sz="quarter" idx="24" hasCustomPrompt="1"/>
          </p:nvPr>
        </p:nvSpPr>
        <p:spPr>
          <a:xfrm>
            <a:off x="9598339"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8" name="Espace réservé du texte 73">
            <a:extLst>
              <a:ext uri="{FF2B5EF4-FFF2-40B4-BE49-F238E27FC236}">
                <a16:creationId xmlns:a16="http://schemas.microsoft.com/office/drawing/2014/main" id="{79E22DFB-8EC7-1B50-9696-A81366BE2C57}"/>
              </a:ext>
            </a:extLst>
          </p:cNvPr>
          <p:cNvSpPr>
            <a:spLocks noGrp="1"/>
          </p:cNvSpPr>
          <p:nvPr>
            <p:ph type="body" sz="quarter" idx="25" hasCustomPrompt="1"/>
          </p:nvPr>
        </p:nvSpPr>
        <p:spPr>
          <a:xfrm>
            <a:off x="9598339"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79" name="Espace réservé du texte 67">
            <a:extLst>
              <a:ext uri="{FF2B5EF4-FFF2-40B4-BE49-F238E27FC236}">
                <a16:creationId xmlns:a16="http://schemas.microsoft.com/office/drawing/2014/main" id="{73BE562C-CBDA-232B-BD6D-45231CDED528}"/>
              </a:ext>
            </a:extLst>
          </p:cNvPr>
          <p:cNvSpPr>
            <a:spLocks noGrp="1"/>
          </p:cNvSpPr>
          <p:nvPr>
            <p:ph type="body" sz="quarter" idx="26" hasCustomPrompt="1"/>
          </p:nvPr>
        </p:nvSpPr>
        <p:spPr>
          <a:xfrm>
            <a:off x="450455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80" name="Espace réservé du texte 73">
            <a:extLst>
              <a:ext uri="{FF2B5EF4-FFF2-40B4-BE49-F238E27FC236}">
                <a16:creationId xmlns:a16="http://schemas.microsoft.com/office/drawing/2014/main" id="{D7AA2151-45CC-722E-408A-C088A4F707F0}"/>
              </a:ext>
            </a:extLst>
          </p:cNvPr>
          <p:cNvSpPr>
            <a:spLocks noGrp="1"/>
          </p:cNvSpPr>
          <p:nvPr>
            <p:ph type="body" sz="quarter" idx="27" hasCustomPrompt="1"/>
          </p:nvPr>
        </p:nvSpPr>
        <p:spPr>
          <a:xfrm>
            <a:off x="450455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81" name="Espace réservé du texte 67">
            <a:extLst>
              <a:ext uri="{FF2B5EF4-FFF2-40B4-BE49-F238E27FC236}">
                <a16:creationId xmlns:a16="http://schemas.microsoft.com/office/drawing/2014/main" id="{63C88493-D196-CF66-40FA-FD1F99F2D4FB}"/>
              </a:ext>
            </a:extLst>
          </p:cNvPr>
          <p:cNvSpPr>
            <a:spLocks noGrp="1"/>
          </p:cNvSpPr>
          <p:nvPr>
            <p:ph type="body" sz="quarter" idx="28" hasCustomPrompt="1"/>
          </p:nvPr>
        </p:nvSpPr>
        <p:spPr>
          <a:xfrm>
            <a:off x="7052782"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82" name="Espace réservé du texte 73">
            <a:extLst>
              <a:ext uri="{FF2B5EF4-FFF2-40B4-BE49-F238E27FC236}">
                <a16:creationId xmlns:a16="http://schemas.microsoft.com/office/drawing/2014/main" id="{11E43A79-844F-A4A4-C498-CC4782D2F660}"/>
              </a:ext>
            </a:extLst>
          </p:cNvPr>
          <p:cNvSpPr>
            <a:spLocks noGrp="1"/>
          </p:cNvSpPr>
          <p:nvPr>
            <p:ph type="body" sz="quarter" idx="29" hasCustomPrompt="1"/>
          </p:nvPr>
        </p:nvSpPr>
        <p:spPr>
          <a:xfrm>
            <a:off x="7052782"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83" name="Espace réservé du texte 67">
            <a:extLst>
              <a:ext uri="{FF2B5EF4-FFF2-40B4-BE49-F238E27FC236}">
                <a16:creationId xmlns:a16="http://schemas.microsoft.com/office/drawing/2014/main" id="{9B8DDCD9-67E9-6CFF-29B2-7020630C2230}"/>
              </a:ext>
            </a:extLst>
          </p:cNvPr>
          <p:cNvSpPr>
            <a:spLocks noGrp="1"/>
          </p:cNvSpPr>
          <p:nvPr>
            <p:ph type="body" sz="quarter" idx="30" hasCustomPrompt="1"/>
          </p:nvPr>
        </p:nvSpPr>
        <p:spPr>
          <a:xfrm>
            <a:off x="959834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84" name="Espace réservé du texte 73">
            <a:extLst>
              <a:ext uri="{FF2B5EF4-FFF2-40B4-BE49-F238E27FC236}">
                <a16:creationId xmlns:a16="http://schemas.microsoft.com/office/drawing/2014/main" id="{1C0C5485-4E4F-2A3E-C147-C01FBC80DB01}"/>
              </a:ext>
            </a:extLst>
          </p:cNvPr>
          <p:cNvSpPr>
            <a:spLocks noGrp="1"/>
          </p:cNvSpPr>
          <p:nvPr>
            <p:ph type="body" sz="quarter" idx="31" hasCustomPrompt="1"/>
          </p:nvPr>
        </p:nvSpPr>
        <p:spPr>
          <a:xfrm>
            <a:off x="959834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Tree>
    <p:extLst>
      <p:ext uri="{BB962C8B-B14F-4D97-AF65-F5344CB8AC3E}">
        <p14:creationId xmlns:p14="http://schemas.microsoft.com/office/powerpoint/2010/main" val="19632494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PICTOS - 4 TEXTES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12" name="Espace réservé du texte 8">
            <a:extLst>
              <a:ext uri="{FF2B5EF4-FFF2-40B4-BE49-F238E27FC236}">
                <a16:creationId xmlns:a16="http://schemas.microsoft.com/office/drawing/2014/main" id="{49A56961-7215-AC71-C385-A5D909DA95B7}"/>
              </a:ext>
            </a:extLst>
          </p:cNvPr>
          <p:cNvSpPr>
            <a:spLocks noGrp="1"/>
          </p:cNvSpPr>
          <p:nvPr>
            <p:ph type="body" sz="quarter" idx="14" hasCustomPrompt="1"/>
          </p:nvPr>
        </p:nvSpPr>
        <p:spPr>
          <a:xfrm>
            <a:off x="885600" y="3157200"/>
            <a:ext cx="2433600" cy="856800"/>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1800" b="1">
                <a:solidFill>
                  <a:schemeClr val="accent2"/>
                </a:solidFill>
              </a:defRPr>
            </a:lvl2pPr>
            <a:lvl3pPr marL="0" indent="0">
              <a:lnSpc>
                <a:spcPct val="90000"/>
              </a:lnSpc>
              <a:spcAft>
                <a:spcPts val="0"/>
              </a:spcAft>
              <a:buNone/>
              <a:defRPr sz="1800" b="1">
                <a:solidFill>
                  <a:schemeClr val="accent2"/>
                </a:solidFill>
              </a:defRPr>
            </a:lvl3pPr>
            <a:lvl4pPr marL="0" indent="0">
              <a:lnSpc>
                <a:spcPct val="90000"/>
              </a:lnSpc>
              <a:spcAft>
                <a:spcPts val="0"/>
              </a:spcAft>
              <a:buNone/>
              <a:defRPr sz="1800" b="1">
                <a:solidFill>
                  <a:schemeClr val="accent2"/>
                </a:solidFill>
              </a:defRPr>
            </a:lvl4pPr>
            <a:lvl5pPr marL="0" indent="0">
              <a:lnSpc>
                <a:spcPct val="90000"/>
              </a:lnSpc>
              <a:spcAft>
                <a:spcPts val="0"/>
              </a:spcAft>
              <a:buNone/>
              <a:defRPr sz="1800" b="1">
                <a:solidFill>
                  <a:schemeClr val="accent2"/>
                </a:solidFill>
              </a:defRPr>
            </a:lvl5pPr>
            <a:lvl6pPr marL="0" indent="0">
              <a:lnSpc>
                <a:spcPct val="90000"/>
              </a:lnSpc>
              <a:spcAft>
                <a:spcPts val="0"/>
              </a:spcAft>
              <a:buNone/>
              <a:defRPr sz="1800" b="1">
                <a:solidFill>
                  <a:schemeClr val="accent2"/>
                </a:solidFill>
              </a:defRPr>
            </a:lvl6pPr>
            <a:lvl7pPr marL="0" indent="0">
              <a:lnSpc>
                <a:spcPct val="90000"/>
              </a:lnSpc>
              <a:spcAft>
                <a:spcPts val="0"/>
              </a:spcAft>
              <a:buNone/>
              <a:defRPr sz="1800" b="1">
                <a:solidFill>
                  <a:schemeClr val="accent2"/>
                </a:solidFill>
              </a:defRPr>
            </a:lvl7pPr>
            <a:lvl8pPr marL="0" indent="0">
              <a:lnSpc>
                <a:spcPct val="90000"/>
              </a:lnSpc>
              <a:spcAft>
                <a:spcPts val="0"/>
              </a:spcAft>
              <a:buNone/>
              <a:defRPr sz="1800" b="1">
                <a:solidFill>
                  <a:schemeClr val="accent2"/>
                </a:solidFill>
              </a:defRPr>
            </a:lvl8pPr>
            <a:lvl9pPr marL="0" indent="0">
              <a:lnSpc>
                <a:spcPct val="90000"/>
              </a:lnSpc>
              <a:spcAft>
                <a:spcPts val="0"/>
              </a:spcAft>
              <a:buNone/>
              <a:defRPr sz="1800" b="1">
                <a:solidFill>
                  <a:schemeClr val="accent2"/>
                </a:solidFill>
              </a:defRPr>
            </a:lvl9pPr>
          </a:lstStyle>
          <a:p>
            <a:pPr lvl="0"/>
            <a:r>
              <a:rPr lang="fr-FR" b="1" dirty="0">
                <a:solidFill>
                  <a:srgbClr val="3B76F6"/>
                </a:solidFill>
                <a:effectLst/>
                <a:latin typeface="Arial" panose="020B0604020202020204" pitchFamily="34" charset="0"/>
              </a:rPr>
              <a:t>Sous-titre sur une seule ou deux lignes</a:t>
            </a:r>
            <a:endParaRPr lang="fr-FR" dirty="0">
              <a:effectLst/>
              <a:latin typeface="Arial" panose="020B0604020202020204" pitchFamily="34" charset="0"/>
            </a:endParaRP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14400"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19" name="Espace réservé du texte 8">
            <a:extLst>
              <a:ext uri="{FF2B5EF4-FFF2-40B4-BE49-F238E27FC236}">
                <a16:creationId xmlns:a16="http://schemas.microsoft.com/office/drawing/2014/main" id="{4D93B3BA-66A4-CD96-D580-A03E67F7C553}"/>
              </a:ext>
            </a:extLst>
          </p:cNvPr>
          <p:cNvSpPr>
            <a:spLocks noGrp="1"/>
          </p:cNvSpPr>
          <p:nvPr>
            <p:ph type="body" sz="quarter" idx="35" hasCustomPrompt="1"/>
          </p:nvPr>
        </p:nvSpPr>
        <p:spPr>
          <a:xfrm>
            <a:off x="3682846" y="3157200"/>
            <a:ext cx="2433600" cy="856800"/>
          </a:xfrm>
        </p:spPr>
        <p:txBody>
          <a:bodyPr anchor="b" anchorCtr="0"/>
          <a:lstStyle>
            <a:lvl1pPr marL="0" indent="0">
              <a:lnSpc>
                <a:spcPct val="90000"/>
              </a:lnSpc>
              <a:spcAft>
                <a:spcPts val="0"/>
              </a:spcAft>
              <a:buNone/>
              <a:defRPr sz="1800" b="1">
                <a:solidFill>
                  <a:schemeClr val="accent3"/>
                </a:solidFill>
              </a:defRPr>
            </a:lvl1pPr>
            <a:lvl2pPr marL="0" indent="0">
              <a:lnSpc>
                <a:spcPct val="90000"/>
              </a:lnSpc>
              <a:spcAft>
                <a:spcPts val="0"/>
              </a:spcAft>
              <a:buNone/>
              <a:defRPr sz="1800" b="1">
                <a:solidFill>
                  <a:schemeClr val="accent3"/>
                </a:solidFill>
              </a:defRPr>
            </a:lvl2pPr>
            <a:lvl3pPr marL="0" indent="0">
              <a:lnSpc>
                <a:spcPct val="90000"/>
              </a:lnSpc>
              <a:spcAft>
                <a:spcPts val="0"/>
              </a:spcAft>
              <a:buNone/>
              <a:defRPr sz="1800" b="1">
                <a:solidFill>
                  <a:schemeClr val="accent3"/>
                </a:solidFill>
              </a:defRPr>
            </a:lvl3pPr>
            <a:lvl4pPr marL="0" indent="0">
              <a:lnSpc>
                <a:spcPct val="90000"/>
              </a:lnSpc>
              <a:spcAft>
                <a:spcPts val="0"/>
              </a:spcAft>
              <a:buNone/>
              <a:defRPr sz="1800" b="1">
                <a:solidFill>
                  <a:schemeClr val="accent3"/>
                </a:solidFill>
              </a:defRPr>
            </a:lvl4pPr>
            <a:lvl5pPr marL="0" indent="0">
              <a:lnSpc>
                <a:spcPct val="90000"/>
              </a:lnSpc>
              <a:spcAft>
                <a:spcPts val="0"/>
              </a:spcAft>
              <a:buNone/>
              <a:defRPr sz="1800" b="1">
                <a:solidFill>
                  <a:schemeClr val="accent3"/>
                </a:solidFill>
              </a:defRPr>
            </a:lvl5pPr>
            <a:lvl6pPr marL="0" indent="0">
              <a:lnSpc>
                <a:spcPct val="90000"/>
              </a:lnSpc>
              <a:spcAft>
                <a:spcPts val="0"/>
              </a:spcAft>
              <a:buNone/>
              <a:defRPr sz="1800" b="1">
                <a:solidFill>
                  <a:schemeClr val="accent3"/>
                </a:solidFill>
              </a:defRPr>
            </a:lvl6pPr>
            <a:lvl7pPr marL="0" indent="0">
              <a:lnSpc>
                <a:spcPct val="90000"/>
              </a:lnSpc>
              <a:spcAft>
                <a:spcPts val="0"/>
              </a:spcAft>
              <a:buNone/>
              <a:defRPr sz="1800" b="1">
                <a:solidFill>
                  <a:schemeClr val="accent3"/>
                </a:solidFill>
              </a:defRPr>
            </a:lvl7pPr>
            <a:lvl8pPr marL="0" indent="0">
              <a:lnSpc>
                <a:spcPct val="90000"/>
              </a:lnSpc>
              <a:spcAft>
                <a:spcPts val="0"/>
              </a:spcAft>
              <a:buNone/>
              <a:defRPr sz="1800" b="1">
                <a:solidFill>
                  <a:schemeClr val="accent3"/>
                </a:solidFill>
              </a:defRPr>
            </a:lvl8pPr>
            <a:lvl9pPr marL="0" indent="0">
              <a:lnSpc>
                <a:spcPct val="90000"/>
              </a:lnSpc>
              <a:spcAft>
                <a:spcPts val="0"/>
              </a:spcAft>
              <a:buNone/>
              <a:defRPr sz="1800" b="1">
                <a:solidFill>
                  <a:schemeClr val="accent3"/>
                </a:solidFill>
              </a:defRPr>
            </a:lvl9pPr>
          </a:lstStyle>
          <a:p>
            <a:pPr lvl="0"/>
            <a:r>
              <a:rPr lang="fr-FR" dirty="0">
                <a:effectLst/>
                <a:latin typeface="Arial" panose="020B0604020202020204" pitchFamily="34" charset="0"/>
              </a:rPr>
              <a:t>Sous-titre sur une seule ou deux lignes</a:t>
            </a:r>
          </a:p>
        </p:txBody>
      </p:sp>
      <p:sp>
        <p:nvSpPr>
          <p:cNvPr id="20" name="Espace réservé du texte 11">
            <a:extLst>
              <a:ext uri="{FF2B5EF4-FFF2-40B4-BE49-F238E27FC236}">
                <a16:creationId xmlns:a16="http://schemas.microsoft.com/office/drawing/2014/main" id="{05E2D4A4-167D-B8DA-8771-5F467FB357D4}"/>
              </a:ext>
            </a:extLst>
          </p:cNvPr>
          <p:cNvSpPr>
            <a:spLocks noGrp="1"/>
          </p:cNvSpPr>
          <p:nvPr>
            <p:ph type="body" sz="quarter" idx="36" hasCustomPrompt="1"/>
          </p:nvPr>
        </p:nvSpPr>
        <p:spPr>
          <a:xfrm>
            <a:off x="3711646"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4" name="Espace réservé du texte 8">
            <a:extLst>
              <a:ext uri="{FF2B5EF4-FFF2-40B4-BE49-F238E27FC236}">
                <a16:creationId xmlns:a16="http://schemas.microsoft.com/office/drawing/2014/main" id="{8A523718-86BF-F0E3-7E52-4284583D0819}"/>
              </a:ext>
            </a:extLst>
          </p:cNvPr>
          <p:cNvSpPr>
            <a:spLocks noGrp="1"/>
          </p:cNvSpPr>
          <p:nvPr>
            <p:ph type="body" sz="quarter" idx="38" hasCustomPrompt="1"/>
          </p:nvPr>
        </p:nvSpPr>
        <p:spPr>
          <a:xfrm>
            <a:off x="6480092" y="3157200"/>
            <a:ext cx="2433600" cy="856800"/>
          </a:xfrm>
        </p:spPr>
        <p:txBody>
          <a:bodyPr anchor="b" anchorCtr="0"/>
          <a:lstStyle>
            <a:lvl1pPr marL="0" indent="0">
              <a:lnSpc>
                <a:spcPct val="90000"/>
              </a:lnSpc>
              <a:spcAft>
                <a:spcPts val="0"/>
              </a:spcAft>
              <a:buNone/>
              <a:defRPr sz="1800" b="1">
                <a:solidFill>
                  <a:schemeClr val="accent1"/>
                </a:solidFill>
              </a:defRPr>
            </a:lvl1pPr>
            <a:lvl2pPr marL="0" indent="0">
              <a:lnSpc>
                <a:spcPct val="90000"/>
              </a:lnSpc>
              <a:spcAft>
                <a:spcPts val="0"/>
              </a:spcAft>
              <a:buNone/>
              <a:defRPr sz="1800" b="1">
                <a:solidFill>
                  <a:schemeClr val="accent1"/>
                </a:solidFill>
              </a:defRPr>
            </a:lvl2pPr>
            <a:lvl3pPr marL="0" indent="0">
              <a:lnSpc>
                <a:spcPct val="90000"/>
              </a:lnSpc>
              <a:spcAft>
                <a:spcPts val="0"/>
              </a:spcAft>
              <a:buNone/>
              <a:defRPr sz="1800" b="1">
                <a:solidFill>
                  <a:schemeClr val="accent1"/>
                </a:solidFill>
              </a:defRPr>
            </a:lvl3pPr>
            <a:lvl4pPr marL="0" indent="0">
              <a:lnSpc>
                <a:spcPct val="90000"/>
              </a:lnSpc>
              <a:spcAft>
                <a:spcPts val="0"/>
              </a:spcAft>
              <a:buNone/>
              <a:defRPr sz="1800" b="1">
                <a:solidFill>
                  <a:schemeClr val="accent1"/>
                </a:solidFill>
              </a:defRPr>
            </a:lvl4pPr>
            <a:lvl5pPr marL="0" indent="0">
              <a:lnSpc>
                <a:spcPct val="90000"/>
              </a:lnSpc>
              <a:spcAft>
                <a:spcPts val="0"/>
              </a:spcAft>
              <a:buNone/>
              <a:defRPr sz="1800" b="1">
                <a:solidFill>
                  <a:schemeClr val="accent1"/>
                </a:solidFill>
              </a:defRPr>
            </a:lvl5pPr>
            <a:lvl6pPr marL="0" indent="0">
              <a:lnSpc>
                <a:spcPct val="90000"/>
              </a:lnSpc>
              <a:spcAft>
                <a:spcPts val="0"/>
              </a:spcAft>
              <a:buNone/>
              <a:defRPr sz="1800" b="1">
                <a:solidFill>
                  <a:schemeClr val="accent1"/>
                </a:solidFill>
              </a:defRPr>
            </a:lvl6pPr>
            <a:lvl7pPr marL="0" indent="0">
              <a:lnSpc>
                <a:spcPct val="90000"/>
              </a:lnSpc>
              <a:spcAft>
                <a:spcPts val="0"/>
              </a:spcAft>
              <a:buNone/>
              <a:defRPr sz="1800" b="1">
                <a:solidFill>
                  <a:schemeClr val="accent1"/>
                </a:solidFill>
              </a:defRPr>
            </a:lvl7pPr>
            <a:lvl8pPr marL="0" indent="0">
              <a:lnSpc>
                <a:spcPct val="90000"/>
              </a:lnSpc>
              <a:spcAft>
                <a:spcPts val="0"/>
              </a:spcAft>
              <a:buNone/>
              <a:defRPr sz="1800" b="1">
                <a:solidFill>
                  <a:schemeClr val="accent1"/>
                </a:solidFill>
              </a:defRPr>
            </a:lvl8pPr>
            <a:lvl9pPr marL="0" indent="0">
              <a:lnSpc>
                <a:spcPct val="90000"/>
              </a:lnSpc>
              <a:spcAft>
                <a:spcPts val="0"/>
              </a:spcAft>
              <a:buNone/>
              <a:defRPr sz="1800" b="1">
                <a:solidFill>
                  <a:schemeClr val="accent1"/>
                </a:solidFill>
              </a:defRPr>
            </a:lvl9pPr>
          </a:lstStyle>
          <a:p>
            <a:pPr lvl="0"/>
            <a:r>
              <a:rPr lang="fr-FR" dirty="0">
                <a:effectLst/>
                <a:latin typeface="Arial" panose="020B0604020202020204" pitchFamily="34" charset="0"/>
              </a:rPr>
              <a:t>Sous-titre sur une seule ou deux lignes</a:t>
            </a:r>
          </a:p>
        </p:txBody>
      </p:sp>
      <p:sp>
        <p:nvSpPr>
          <p:cNvPr id="25" name="Espace réservé du texte 11">
            <a:extLst>
              <a:ext uri="{FF2B5EF4-FFF2-40B4-BE49-F238E27FC236}">
                <a16:creationId xmlns:a16="http://schemas.microsoft.com/office/drawing/2014/main" id="{CF3A9E08-81D7-3AEB-C6DA-D69A472AC951}"/>
              </a:ext>
            </a:extLst>
          </p:cNvPr>
          <p:cNvSpPr>
            <a:spLocks noGrp="1"/>
          </p:cNvSpPr>
          <p:nvPr>
            <p:ph type="body" sz="quarter" idx="39" hasCustomPrompt="1"/>
          </p:nvPr>
        </p:nvSpPr>
        <p:spPr>
          <a:xfrm>
            <a:off x="6508892"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29" name="Espace réservé du texte 8">
            <a:extLst>
              <a:ext uri="{FF2B5EF4-FFF2-40B4-BE49-F238E27FC236}">
                <a16:creationId xmlns:a16="http://schemas.microsoft.com/office/drawing/2014/main" id="{4DB12E03-463F-4AB7-B18A-B22A43E1C095}"/>
              </a:ext>
            </a:extLst>
          </p:cNvPr>
          <p:cNvSpPr>
            <a:spLocks noGrp="1"/>
          </p:cNvSpPr>
          <p:nvPr>
            <p:ph type="body" sz="quarter" idx="41" hasCustomPrompt="1"/>
          </p:nvPr>
        </p:nvSpPr>
        <p:spPr>
          <a:xfrm>
            <a:off x="9277337" y="3157200"/>
            <a:ext cx="2433600" cy="856800"/>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1800" b="1">
                <a:solidFill>
                  <a:schemeClr val="accent2"/>
                </a:solidFill>
              </a:defRPr>
            </a:lvl2pPr>
            <a:lvl3pPr marL="0" indent="0">
              <a:lnSpc>
                <a:spcPct val="90000"/>
              </a:lnSpc>
              <a:spcAft>
                <a:spcPts val="0"/>
              </a:spcAft>
              <a:buNone/>
              <a:defRPr sz="1800" b="1">
                <a:solidFill>
                  <a:schemeClr val="accent2"/>
                </a:solidFill>
              </a:defRPr>
            </a:lvl3pPr>
            <a:lvl4pPr marL="0" indent="0">
              <a:lnSpc>
                <a:spcPct val="90000"/>
              </a:lnSpc>
              <a:spcAft>
                <a:spcPts val="0"/>
              </a:spcAft>
              <a:buNone/>
              <a:defRPr sz="1800" b="1">
                <a:solidFill>
                  <a:schemeClr val="accent2"/>
                </a:solidFill>
              </a:defRPr>
            </a:lvl4pPr>
            <a:lvl5pPr marL="0" indent="0">
              <a:lnSpc>
                <a:spcPct val="90000"/>
              </a:lnSpc>
              <a:spcAft>
                <a:spcPts val="0"/>
              </a:spcAft>
              <a:buNone/>
              <a:defRPr sz="1800" b="1">
                <a:solidFill>
                  <a:schemeClr val="accent2"/>
                </a:solidFill>
              </a:defRPr>
            </a:lvl5pPr>
            <a:lvl6pPr marL="0" indent="0">
              <a:lnSpc>
                <a:spcPct val="90000"/>
              </a:lnSpc>
              <a:spcAft>
                <a:spcPts val="0"/>
              </a:spcAft>
              <a:buNone/>
              <a:defRPr sz="1800" b="1">
                <a:solidFill>
                  <a:schemeClr val="accent2"/>
                </a:solidFill>
              </a:defRPr>
            </a:lvl6pPr>
            <a:lvl7pPr marL="0" indent="0">
              <a:lnSpc>
                <a:spcPct val="90000"/>
              </a:lnSpc>
              <a:spcAft>
                <a:spcPts val="0"/>
              </a:spcAft>
              <a:buNone/>
              <a:defRPr sz="1800" b="1">
                <a:solidFill>
                  <a:schemeClr val="accent2"/>
                </a:solidFill>
              </a:defRPr>
            </a:lvl7pPr>
            <a:lvl8pPr marL="0" indent="0">
              <a:lnSpc>
                <a:spcPct val="90000"/>
              </a:lnSpc>
              <a:spcAft>
                <a:spcPts val="0"/>
              </a:spcAft>
              <a:buNone/>
              <a:defRPr sz="1800" b="1">
                <a:solidFill>
                  <a:schemeClr val="accent2"/>
                </a:solidFill>
              </a:defRPr>
            </a:lvl8pPr>
            <a:lvl9pPr marL="0" indent="0">
              <a:lnSpc>
                <a:spcPct val="90000"/>
              </a:lnSpc>
              <a:spcAft>
                <a:spcPts val="0"/>
              </a:spcAft>
              <a:buNone/>
              <a:defRPr sz="1800" b="1">
                <a:solidFill>
                  <a:schemeClr val="accent2"/>
                </a:solidFill>
              </a:defRPr>
            </a:lvl9pPr>
          </a:lstStyle>
          <a:p>
            <a:pPr lvl="0"/>
            <a:r>
              <a:rPr lang="fr-FR" b="1" dirty="0">
                <a:solidFill>
                  <a:srgbClr val="3B76F6"/>
                </a:solidFill>
                <a:effectLst/>
                <a:latin typeface="Arial" panose="020B0604020202020204" pitchFamily="34" charset="0"/>
              </a:rPr>
              <a:t>Sous-titre sur une seule ou deux lignes</a:t>
            </a:r>
            <a:endParaRPr lang="fr-FR" dirty="0">
              <a:effectLst/>
              <a:latin typeface="Arial" panose="020B0604020202020204" pitchFamily="34" charset="0"/>
            </a:endParaRPr>
          </a:p>
        </p:txBody>
      </p:sp>
      <p:sp>
        <p:nvSpPr>
          <p:cNvPr id="30" name="Espace réservé du texte 11">
            <a:extLst>
              <a:ext uri="{FF2B5EF4-FFF2-40B4-BE49-F238E27FC236}">
                <a16:creationId xmlns:a16="http://schemas.microsoft.com/office/drawing/2014/main" id="{C6D434DE-DB99-750A-7FF3-3FD0D18DE198}"/>
              </a:ext>
            </a:extLst>
          </p:cNvPr>
          <p:cNvSpPr>
            <a:spLocks noGrp="1"/>
          </p:cNvSpPr>
          <p:nvPr>
            <p:ph type="body" sz="quarter" idx="42" hasCustomPrompt="1"/>
          </p:nvPr>
        </p:nvSpPr>
        <p:spPr>
          <a:xfrm>
            <a:off x="9306137"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42696115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E -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6155086" y="996503"/>
              <a:ext cx="1157065" cy="1478473"/>
            </a:xfrm>
            <a:prstGeom prst="rect">
              <a:avLst/>
            </a:prstGeom>
          </p:spPr>
        </p:pic>
      </p:grpSp>
      <p:sp>
        <p:nvSpPr>
          <p:cNvPr id="18" name="Espace réservé du texte 8">
            <a:extLst>
              <a:ext uri="{FF2B5EF4-FFF2-40B4-BE49-F238E27FC236}">
                <a16:creationId xmlns:a16="http://schemas.microsoft.com/office/drawing/2014/main" id="{E7AD1423-D1FD-C10F-C07A-BD16F332EB8D}"/>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a:t>
            </a:r>
            <a:br>
              <a:rPr lang="fr-FR" noProof="0" dirty="0"/>
            </a:br>
            <a:r>
              <a:rPr lang="fr-FR" noProof="0" dirty="0"/>
              <a:t>ou deux lignes</a:t>
            </a:r>
          </a:p>
        </p:txBody>
      </p:sp>
      <p:sp>
        <p:nvSpPr>
          <p:cNvPr id="19" name="Espace réservé du texte 8">
            <a:extLst>
              <a:ext uri="{FF2B5EF4-FFF2-40B4-BE49-F238E27FC236}">
                <a16:creationId xmlns:a16="http://schemas.microsoft.com/office/drawing/2014/main" id="{29FFFC9B-5D51-8A53-7E5B-0EB120CF4509}"/>
              </a:ext>
            </a:extLst>
          </p:cNvPr>
          <p:cNvSpPr>
            <a:spLocks noGrp="1"/>
          </p:cNvSpPr>
          <p:nvPr>
            <p:ph type="body" sz="quarter" idx="14" hasCustomPrompt="1"/>
          </p:nvPr>
        </p:nvSpPr>
        <p:spPr>
          <a:xfrm>
            <a:off x="972000"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sur deux lignes</a:t>
            </a:r>
            <a:br>
              <a:rPr lang="fr-FR" noProof="0" dirty="0"/>
            </a:br>
            <a:r>
              <a:rPr lang="fr-FR" noProof="0" dirty="0"/>
              <a:t>Lorem ipsum</a:t>
            </a:r>
          </a:p>
        </p:txBody>
      </p:sp>
      <p:sp>
        <p:nvSpPr>
          <p:cNvPr id="13" name="Espace réservé du texte 11">
            <a:extLst>
              <a:ext uri="{FF2B5EF4-FFF2-40B4-BE49-F238E27FC236}">
                <a16:creationId xmlns:a16="http://schemas.microsoft.com/office/drawing/2014/main" id="{AF6B77D1-7CF0-4570-4A39-EE2CA0164483}"/>
              </a:ext>
            </a:extLst>
          </p:cNvPr>
          <p:cNvSpPr>
            <a:spLocks noGrp="1"/>
          </p:cNvSpPr>
          <p:nvPr>
            <p:ph type="body" sz="quarter" idx="15" hasCustomPrompt="1"/>
          </p:nvPr>
        </p:nvSpPr>
        <p:spPr>
          <a:xfrm>
            <a:off x="971999" y="2707201"/>
            <a:ext cx="4773599"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926763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30F8ED-5812-641E-CDE0-D24651BE50B6}"/>
              </a:ext>
            </a:extLst>
          </p:cNvPr>
          <p:cNvSpPr>
            <a:spLocks noGrp="1"/>
          </p:cNvSpPr>
          <p:nvPr>
            <p:ph type="title" hasCustomPrompt="1"/>
          </p:nvPr>
        </p:nvSpPr>
        <p:spPr/>
        <p:txBody>
          <a:body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9A988C53-9C9E-418F-FB41-F01EE0828C56}"/>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75A6B2CB-F12D-B916-0FD3-D2983C436D25}"/>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1D69E1A1-6F8F-2D35-6215-23060C3E7AD8}"/>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Tree>
    <p:extLst>
      <p:ext uri="{BB962C8B-B14F-4D97-AF65-F5344CB8AC3E}">
        <p14:creationId xmlns:p14="http://schemas.microsoft.com/office/powerpoint/2010/main" val="11794747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9A988C53-9C9E-418F-FB41-F01EE0828C56}"/>
              </a:ext>
            </a:extLst>
          </p:cNvPr>
          <p:cNvSpPr>
            <a:spLocks noGrp="1"/>
          </p:cNvSpPr>
          <p:nvPr>
            <p:ph type="ftr" sz="quarter" idx="10"/>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75A6B2CB-F12D-B916-0FD3-D2983C436D25}"/>
              </a:ext>
            </a:extLst>
          </p:cNvPr>
          <p:cNvSpPr>
            <a:spLocks noGrp="1"/>
          </p:cNvSpPr>
          <p:nvPr>
            <p:ph type="dt" sz="half" idx="11"/>
          </p:nvPr>
        </p:nvSpPr>
        <p:spPr>
          <a:xfrm>
            <a:off x="0" y="6678000"/>
            <a:ext cx="180000" cy="180000"/>
          </a:xfrm>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1D69E1A1-6F8F-2D35-6215-23060C3E7AD8}"/>
              </a:ext>
            </a:extLst>
          </p:cNvPr>
          <p:cNvSpPr>
            <a:spLocks noGrp="1"/>
          </p:cNvSpPr>
          <p:nvPr>
            <p:ph type="sldNum" sz="quarter" idx="12"/>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fld id="{523E91DC-5C0F-443B-9617-CF521B799BE5}" type="slidenum">
              <a:rPr lang="fr-FR" smtClean="0"/>
              <a:pPr/>
              <a:t>‹N°›</a:t>
            </a:fld>
            <a:endParaRPr lang="fr-FR" dirty="0"/>
          </a:p>
        </p:txBody>
      </p:sp>
    </p:spTree>
    <p:extLst>
      <p:ext uri="{BB962C8B-B14F-4D97-AF65-F5344CB8AC3E}">
        <p14:creationId xmlns:p14="http://schemas.microsoft.com/office/powerpoint/2010/main" val="27291105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RCI 2">
    <p:spTree>
      <p:nvGrpSpPr>
        <p:cNvPr id="1" name=""/>
        <p:cNvGrpSpPr/>
        <p:nvPr/>
      </p:nvGrpSpPr>
      <p:grpSpPr>
        <a:xfrm>
          <a:off x="0" y="0"/>
          <a:ext cx="0" cy="0"/>
          <a:chOff x="0" y="0"/>
          <a:chExt cx="0" cy="0"/>
        </a:xfrm>
      </p:grpSpPr>
      <p:sp>
        <p:nvSpPr>
          <p:cNvPr id="25" name="Titre 24">
            <a:extLst>
              <a:ext uri="{FF2B5EF4-FFF2-40B4-BE49-F238E27FC236}">
                <a16:creationId xmlns:a16="http://schemas.microsoft.com/office/drawing/2014/main" id="{2A3B21EC-3F41-3FA4-121F-6A52952D43FD}"/>
              </a:ext>
            </a:extLst>
          </p:cNvPr>
          <p:cNvSpPr>
            <a:spLocks noGrp="1"/>
          </p:cNvSpPr>
          <p:nvPr>
            <p:ph type="title" hasCustomPrompt="1"/>
          </p:nvPr>
        </p:nvSpPr>
        <p:spPr bwMode="gray">
          <a:xfrm>
            <a:off x="626868" y="640800"/>
            <a:ext cx="10938265" cy="3283201"/>
          </a:xfrm>
          <a:custGeom>
            <a:avLst/>
            <a:gdLst>
              <a:gd name="connsiteX0" fmla="*/ 9803669 w 10938265"/>
              <a:gd name="connsiteY0" fmla="*/ 3283200 h 3283201"/>
              <a:gd name="connsiteX1" fmla="*/ 10169726 w 10938265"/>
              <a:gd name="connsiteY1" fmla="*/ 3283200 h 3283201"/>
              <a:gd name="connsiteX2" fmla="*/ 10169725 w 10938265"/>
              <a:gd name="connsiteY2" fmla="*/ 3283201 h 3283201"/>
              <a:gd name="connsiteX3" fmla="*/ 9803668 w 10938265"/>
              <a:gd name="connsiteY3" fmla="*/ 3283201 h 3283201"/>
              <a:gd name="connsiteX4" fmla="*/ 8670851 w 10938265"/>
              <a:gd name="connsiteY4" fmla="*/ 3283200 h 3283201"/>
              <a:gd name="connsiteX5" fmla="*/ 9036920 w 10938265"/>
              <a:gd name="connsiteY5" fmla="*/ 3283200 h 3283201"/>
              <a:gd name="connsiteX6" fmla="*/ 9036919 w 10938265"/>
              <a:gd name="connsiteY6" fmla="*/ 3283201 h 3283201"/>
              <a:gd name="connsiteX7" fmla="*/ 8670850 w 10938265"/>
              <a:gd name="connsiteY7" fmla="*/ 3283201 h 3283201"/>
              <a:gd name="connsiteX8" fmla="*/ 7538122 w 10938265"/>
              <a:gd name="connsiteY8" fmla="*/ 3283200 h 3283201"/>
              <a:gd name="connsiteX9" fmla="*/ 7904166 w 10938265"/>
              <a:gd name="connsiteY9" fmla="*/ 3283200 h 3283201"/>
              <a:gd name="connsiteX10" fmla="*/ 7904165 w 10938265"/>
              <a:gd name="connsiteY10" fmla="*/ 3283201 h 3283201"/>
              <a:gd name="connsiteX11" fmla="*/ 7538121 w 10938265"/>
              <a:gd name="connsiteY11" fmla="*/ 3283201 h 3283201"/>
              <a:gd name="connsiteX12" fmla="*/ 6405265 w 10938265"/>
              <a:gd name="connsiteY12" fmla="*/ 3283200 h 3283201"/>
              <a:gd name="connsiteX13" fmla="*/ 6771334 w 10938265"/>
              <a:gd name="connsiteY13" fmla="*/ 3283200 h 3283201"/>
              <a:gd name="connsiteX14" fmla="*/ 6771333 w 10938265"/>
              <a:gd name="connsiteY14" fmla="*/ 3283201 h 3283201"/>
              <a:gd name="connsiteX15" fmla="*/ 6405264 w 10938265"/>
              <a:gd name="connsiteY15" fmla="*/ 3283201 h 3283201"/>
              <a:gd name="connsiteX16" fmla="*/ 5272536 w 10938265"/>
              <a:gd name="connsiteY16" fmla="*/ 3283200 h 3283201"/>
              <a:gd name="connsiteX17" fmla="*/ 5638605 w 10938265"/>
              <a:gd name="connsiteY17" fmla="*/ 3283200 h 3283201"/>
              <a:gd name="connsiteX18" fmla="*/ 5638604 w 10938265"/>
              <a:gd name="connsiteY18" fmla="*/ 3283201 h 3283201"/>
              <a:gd name="connsiteX19" fmla="*/ 5272535 w 10938265"/>
              <a:gd name="connsiteY19" fmla="*/ 3283201 h 3283201"/>
              <a:gd name="connsiteX20" fmla="*/ 4139743 w 10938265"/>
              <a:gd name="connsiteY20" fmla="*/ 3283200 h 3283201"/>
              <a:gd name="connsiteX21" fmla="*/ 4505787 w 10938265"/>
              <a:gd name="connsiteY21" fmla="*/ 3283200 h 3283201"/>
              <a:gd name="connsiteX22" fmla="*/ 4505786 w 10938265"/>
              <a:gd name="connsiteY22" fmla="*/ 3283201 h 3283201"/>
              <a:gd name="connsiteX23" fmla="*/ 4139742 w 10938265"/>
              <a:gd name="connsiteY23" fmla="*/ 3283201 h 3283201"/>
              <a:gd name="connsiteX24" fmla="*/ 3006950 w 10938265"/>
              <a:gd name="connsiteY24" fmla="*/ 3283200 h 3283201"/>
              <a:gd name="connsiteX25" fmla="*/ 3373019 w 10938265"/>
              <a:gd name="connsiteY25" fmla="*/ 3283200 h 3283201"/>
              <a:gd name="connsiteX26" fmla="*/ 3373018 w 10938265"/>
              <a:gd name="connsiteY26" fmla="*/ 3283201 h 3283201"/>
              <a:gd name="connsiteX27" fmla="*/ 3006949 w 10938265"/>
              <a:gd name="connsiteY27" fmla="*/ 3283201 h 3283201"/>
              <a:gd name="connsiteX28" fmla="*/ 1874158 w 10938265"/>
              <a:gd name="connsiteY28" fmla="*/ 3283200 h 3283201"/>
              <a:gd name="connsiteX29" fmla="*/ 2240231 w 10938265"/>
              <a:gd name="connsiteY29" fmla="*/ 3283200 h 3283201"/>
              <a:gd name="connsiteX30" fmla="*/ 2240230 w 10938265"/>
              <a:gd name="connsiteY30" fmla="*/ 3283201 h 3283201"/>
              <a:gd name="connsiteX31" fmla="*/ 1874157 w 10938265"/>
              <a:gd name="connsiteY31" fmla="*/ 3283201 h 3283201"/>
              <a:gd name="connsiteX32" fmla="*/ 741368 w 10938265"/>
              <a:gd name="connsiteY32" fmla="*/ 3283200 h 3283201"/>
              <a:gd name="connsiteX33" fmla="*/ 1107438 w 10938265"/>
              <a:gd name="connsiteY33" fmla="*/ 3283200 h 3283201"/>
              <a:gd name="connsiteX34" fmla="*/ 1107437 w 10938265"/>
              <a:gd name="connsiteY34" fmla="*/ 3283201 h 3283201"/>
              <a:gd name="connsiteX35" fmla="*/ 741367 w 10938265"/>
              <a:gd name="connsiteY35" fmla="*/ 3283201 h 3283201"/>
              <a:gd name="connsiteX36" fmla="*/ 10938265 w 10938265"/>
              <a:gd name="connsiteY36" fmla="*/ 3281398 h 3283201"/>
              <a:gd name="connsiteX37" fmla="*/ 10938265 w 10938265"/>
              <a:gd name="connsiteY37" fmla="*/ 3283201 h 3283201"/>
              <a:gd name="connsiteX38" fmla="*/ 10936462 w 10938265"/>
              <a:gd name="connsiteY38" fmla="*/ 3283201 h 3283201"/>
              <a:gd name="connsiteX39" fmla="*/ 10935732 w 10938265"/>
              <a:gd name="connsiteY39" fmla="*/ 2518634 h 3283201"/>
              <a:gd name="connsiteX40" fmla="*/ 10935732 w 10938265"/>
              <a:gd name="connsiteY40" fmla="*/ 3283200 h 3283201"/>
              <a:gd name="connsiteX41" fmla="*/ 10169726 w 10938265"/>
              <a:gd name="connsiteY41" fmla="*/ 3283200 h 3283201"/>
              <a:gd name="connsiteX42" fmla="*/ 10938265 w 10938265"/>
              <a:gd name="connsiteY42" fmla="*/ 2150719 h 3283201"/>
              <a:gd name="connsiteX43" fmla="*/ 10938265 w 10938265"/>
              <a:gd name="connsiteY43" fmla="*/ 2516106 h 3283201"/>
              <a:gd name="connsiteX44" fmla="*/ 10935732 w 10938265"/>
              <a:gd name="connsiteY44" fmla="*/ 2518634 h 3283201"/>
              <a:gd name="connsiteX45" fmla="*/ 10935732 w 10938265"/>
              <a:gd name="connsiteY45" fmla="*/ 2153247 h 3283201"/>
              <a:gd name="connsiteX46" fmla="*/ 2532 w 10938265"/>
              <a:gd name="connsiteY46" fmla="*/ 1759310 h 3283201"/>
              <a:gd name="connsiteX47" fmla="*/ 2532 w 10938265"/>
              <a:gd name="connsiteY47" fmla="*/ 2124698 h 3283201"/>
              <a:gd name="connsiteX48" fmla="*/ 0 w 10938265"/>
              <a:gd name="connsiteY48" fmla="*/ 2127225 h 3283201"/>
              <a:gd name="connsiteX49" fmla="*/ 0 w 10938265"/>
              <a:gd name="connsiteY49" fmla="*/ 1761837 h 3283201"/>
              <a:gd name="connsiteX50" fmla="*/ 10938265 w 10938265"/>
              <a:gd name="connsiteY50" fmla="*/ 1020052 h 3283201"/>
              <a:gd name="connsiteX51" fmla="*/ 10938265 w 10938265"/>
              <a:gd name="connsiteY51" fmla="*/ 1385414 h 3283201"/>
              <a:gd name="connsiteX52" fmla="*/ 10935732 w 10938265"/>
              <a:gd name="connsiteY52" fmla="*/ 1387943 h 3283201"/>
              <a:gd name="connsiteX53" fmla="*/ 10935732 w 10938265"/>
              <a:gd name="connsiteY53" fmla="*/ 1022580 h 3283201"/>
              <a:gd name="connsiteX54" fmla="*/ 2532 w 10938265"/>
              <a:gd name="connsiteY54" fmla="*/ 628682 h 3283201"/>
              <a:gd name="connsiteX55" fmla="*/ 2532 w 10938265"/>
              <a:gd name="connsiteY55" fmla="*/ 994057 h 3283201"/>
              <a:gd name="connsiteX56" fmla="*/ 0 w 10938265"/>
              <a:gd name="connsiteY56" fmla="*/ 996584 h 3283201"/>
              <a:gd name="connsiteX57" fmla="*/ 0 w 10938265"/>
              <a:gd name="connsiteY57" fmla="*/ 631209 h 3283201"/>
              <a:gd name="connsiteX58" fmla="*/ 10935732 w 10938265"/>
              <a:gd name="connsiteY58" fmla="*/ 257275 h 3283201"/>
              <a:gd name="connsiteX59" fmla="*/ 10935732 w 10938265"/>
              <a:gd name="connsiteY59" fmla="*/ 1022580 h 3283201"/>
              <a:gd name="connsiteX60" fmla="*/ 10464692 w 10938265"/>
              <a:gd name="connsiteY60" fmla="*/ 1492708 h 3283201"/>
              <a:gd name="connsiteX61" fmla="*/ 10647733 w 10938265"/>
              <a:gd name="connsiteY61" fmla="*/ 1675408 h 3283201"/>
              <a:gd name="connsiteX62" fmla="*/ 10935732 w 10938265"/>
              <a:gd name="connsiteY62" fmla="*/ 1387943 h 3283201"/>
              <a:gd name="connsiteX63" fmla="*/ 10935732 w 10938265"/>
              <a:gd name="connsiteY63" fmla="*/ 2153247 h 3283201"/>
              <a:gd name="connsiteX64" fmla="*/ 9803669 w 10938265"/>
              <a:gd name="connsiteY64" fmla="*/ 3283200 h 3283201"/>
              <a:gd name="connsiteX65" fmla="*/ 9036920 w 10938265"/>
              <a:gd name="connsiteY65" fmla="*/ 3283200 h 3283201"/>
              <a:gd name="connsiteX66" fmla="*/ 9901478 w 10938265"/>
              <a:gd name="connsiteY66" fmla="*/ 2420267 h 3283201"/>
              <a:gd name="connsiteX67" fmla="*/ 10130870 w 10938265"/>
              <a:gd name="connsiteY67" fmla="*/ 2649230 h 3283201"/>
              <a:gd name="connsiteX68" fmla="*/ 10132674 w 10938265"/>
              <a:gd name="connsiteY68" fmla="*/ 2006865 h 3283201"/>
              <a:gd name="connsiteX69" fmla="*/ 9727051 w 10938265"/>
              <a:gd name="connsiteY69" fmla="*/ 2007957 h 3283201"/>
              <a:gd name="connsiteX70" fmla="*/ 9489045 w 10938265"/>
              <a:gd name="connsiteY70" fmla="*/ 2008604 h 3283201"/>
              <a:gd name="connsiteX71" fmla="*/ 9718437 w 10938265"/>
              <a:gd name="connsiteY71" fmla="*/ 2237567 h 3283201"/>
              <a:gd name="connsiteX72" fmla="*/ 8670851 w 10938265"/>
              <a:gd name="connsiteY72" fmla="*/ 3283200 h 3283201"/>
              <a:gd name="connsiteX73" fmla="*/ 7904166 w 10938265"/>
              <a:gd name="connsiteY73" fmla="*/ 3283200 h 3283201"/>
              <a:gd name="connsiteX74" fmla="*/ 10935732 w 10938265"/>
              <a:gd name="connsiteY74" fmla="*/ 260 h 3283201"/>
              <a:gd name="connsiteX75" fmla="*/ 10938265 w 10938265"/>
              <a:gd name="connsiteY75" fmla="*/ 260 h 3283201"/>
              <a:gd name="connsiteX76" fmla="*/ 10938265 w 10938265"/>
              <a:gd name="connsiteY76" fmla="*/ 254747 h 3283201"/>
              <a:gd name="connsiteX77" fmla="*/ 10935732 w 10938265"/>
              <a:gd name="connsiteY77" fmla="*/ 257275 h 3283201"/>
              <a:gd name="connsiteX78" fmla="*/ 9694423 w 10938265"/>
              <a:gd name="connsiteY78" fmla="*/ 260 h 3283201"/>
              <a:gd name="connsiteX79" fmla="*/ 8046966 w 10938265"/>
              <a:gd name="connsiteY79" fmla="*/ 1644638 h 3283201"/>
              <a:gd name="connsiteX80" fmla="*/ 8229994 w 10938265"/>
              <a:gd name="connsiteY80" fmla="*/ 1827339 h 3283201"/>
              <a:gd name="connsiteX81" fmla="*/ 10060492 w 10938265"/>
              <a:gd name="connsiteY81" fmla="*/ 260 h 3283201"/>
              <a:gd name="connsiteX82" fmla="*/ 6296045 w 10938265"/>
              <a:gd name="connsiteY82" fmla="*/ 260 h 3283201"/>
              <a:gd name="connsiteX83" fmla="*/ 5358134 w 10938265"/>
              <a:gd name="connsiteY83" fmla="*/ 936416 h 3283201"/>
              <a:gd name="connsiteX84" fmla="*/ 5541175 w 10938265"/>
              <a:gd name="connsiteY84" fmla="*/ 1119116 h 3283201"/>
              <a:gd name="connsiteX85" fmla="*/ 6662126 w 10938265"/>
              <a:gd name="connsiteY85" fmla="*/ 260 h 3283201"/>
              <a:gd name="connsiteX86" fmla="*/ 2897678 w 10938265"/>
              <a:gd name="connsiteY86" fmla="*/ 260 h 3283201"/>
              <a:gd name="connsiteX87" fmla="*/ 157108 w 10938265"/>
              <a:gd name="connsiteY87" fmla="*/ 2735697 h 3283201"/>
              <a:gd name="connsiteX88" fmla="*/ 340147 w 10938265"/>
              <a:gd name="connsiteY88" fmla="*/ 2918385 h 3283201"/>
              <a:gd name="connsiteX89" fmla="*/ 3263747 w 10938265"/>
              <a:gd name="connsiteY89" fmla="*/ 260 h 3283201"/>
              <a:gd name="connsiteX90" fmla="*/ 2532 w 10938265"/>
              <a:gd name="connsiteY90" fmla="*/ 0 h 3283201"/>
              <a:gd name="connsiteX91" fmla="*/ 10935732 w 10938265"/>
              <a:gd name="connsiteY91" fmla="*/ 0 h 3283201"/>
              <a:gd name="connsiteX92" fmla="*/ 10935732 w 10938265"/>
              <a:gd name="connsiteY92" fmla="*/ 260 h 3283201"/>
              <a:gd name="connsiteX93" fmla="*/ 10827216 w 10938265"/>
              <a:gd name="connsiteY93" fmla="*/ 260 h 3283201"/>
              <a:gd name="connsiteX94" fmla="*/ 7538122 w 10938265"/>
              <a:gd name="connsiteY94" fmla="*/ 3283200 h 3283201"/>
              <a:gd name="connsiteX95" fmla="*/ 6771334 w 10938265"/>
              <a:gd name="connsiteY95" fmla="*/ 3283200 h 3283201"/>
              <a:gd name="connsiteX96" fmla="*/ 7159104 w 10938265"/>
              <a:gd name="connsiteY96" fmla="*/ 2896162 h 3283201"/>
              <a:gd name="connsiteX97" fmla="*/ 6976063 w 10938265"/>
              <a:gd name="connsiteY97" fmla="*/ 2713461 h 3283201"/>
              <a:gd name="connsiteX98" fmla="*/ 6405265 w 10938265"/>
              <a:gd name="connsiteY98" fmla="*/ 3283200 h 3283201"/>
              <a:gd name="connsiteX99" fmla="*/ 5638605 w 10938265"/>
              <a:gd name="connsiteY99" fmla="*/ 3283200 h 3283201"/>
              <a:gd name="connsiteX100" fmla="*/ 8927699 w 10938265"/>
              <a:gd name="connsiteY100" fmla="*/ 260 h 3283201"/>
              <a:gd name="connsiteX101" fmla="*/ 8561630 w 10938265"/>
              <a:gd name="connsiteY101" fmla="*/ 260 h 3283201"/>
              <a:gd name="connsiteX102" fmla="*/ 5272536 w 10938265"/>
              <a:gd name="connsiteY102" fmla="*/ 3283200 h 3283201"/>
              <a:gd name="connsiteX103" fmla="*/ 4505787 w 10938265"/>
              <a:gd name="connsiteY103" fmla="*/ 3283200 h 3283201"/>
              <a:gd name="connsiteX104" fmla="*/ 7794856 w 10938265"/>
              <a:gd name="connsiteY104" fmla="*/ 260 h 3283201"/>
              <a:gd name="connsiteX105" fmla="*/ 7428838 w 10938265"/>
              <a:gd name="connsiteY105" fmla="*/ 260 h 3283201"/>
              <a:gd name="connsiteX106" fmla="*/ 4139743 w 10938265"/>
              <a:gd name="connsiteY106" fmla="*/ 3283200 h 3283201"/>
              <a:gd name="connsiteX107" fmla="*/ 3373019 w 10938265"/>
              <a:gd name="connsiteY107" fmla="*/ 3283200 h 3283201"/>
              <a:gd name="connsiteX108" fmla="*/ 4673961 w 10938265"/>
              <a:gd name="connsiteY108" fmla="*/ 1984692 h 3283201"/>
              <a:gd name="connsiteX109" fmla="*/ 4903365 w 10938265"/>
              <a:gd name="connsiteY109" fmla="*/ 2213655 h 3283201"/>
              <a:gd name="connsiteX110" fmla="*/ 4905106 w 10938265"/>
              <a:gd name="connsiteY110" fmla="*/ 1571289 h 3283201"/>
              <a:gd name="connsiteX111" fmla="*/ 4499547 w 10938265"/>
              <a:gd name="connsiteY111" fmla="*/ 1572394 h 3283201"/>
              <a:gd name="connsiteX112" fmla="*/ 4261540 w 10938265"/>
              <a:gd name="connsiteY112" fmla="*/ 1573041 h 3283201"/>
              <a:gd name="connsiteX113" fmla="*/ 4490932 w 10938265"/>
              <a:gd name="connsiteY113" fmla="*/ 1802004 h 3283201"/>
              <a:gd name="connsiteX114" fmla="*/ 3006950 w 10938265"/>
              <a:gd name="connsiteY114" fmla="*/ 3283200 h 3283201"/>
              <a:gd name="connsiteX115" fmla="*/ 2240231 w 10938265"/>
              <a:gd name="connsiteY115" fmla="*/ 3283200 h 3283201"/>
              <a:gd name="connsiteX116" fmla="*/ 5529333 w 10938265"/>
              <a:gd name="connsiteY116" fmla="*/ 260 h 3283201"/>
              <a:gd name="connsiteX117" fmla="*/ 5163252 w 10938265"/>
              <a:gd name="connsiteY117" fmla="*/ 260 h 3283201"/>
              <a:gd name="connsiteX118" fmla="*/ 1874158 w 10938265"/>
              <a:gd name="connsiteY118" fmla="*/ 3283200 h 3283201"/>
              <a:gd name="connsiteX119" fmla="*/ 1107438 w 10938265"/>
              <a:gd name="connsiteY119" fmla="*/ 3283200 h 3283201"/>
              <a:gd name="connsiteX120" fmla="*/ 4026634 w 10938265"/>
              <a:gd name="connsiteY120" fmla="*/ 369470 h 3283201"/>
              <a:gd name="connsiteX121" fmla="*/ 3843606 w 10938265"/>
              <a:gd name="connsiteY121" fmla="*/ 186783 h 3283201"/>
              <a:gd name="connsiteX122" fmla="*/ 741368 w 10938265"/>
              <a:gd name="connsiteY122" fmla="*/ 3283200 h 3283201"/>
              <a:gd name="connsiteX123" fmla="*/ 2532 w 10938265"/>
              <a:gd name="connsiteY123" fmla="*/ 3283200 h 3283201"/>
              <a:gd name="connsiteX124" fmla="*/ 2532 w 10938265"/>
              <a:gd name="connsiteY124" fmla="*/ 2124698 h 3283201"/>
              <a:gd name="connsiteX125" fmla="*/ 2130956 w 10938265"/>
              <a:gd name="connsiteY125" fmla="*/ 260 h 3283201"/>
              <a:gd name="connsiteX126" fmla="*/ 1764884 w 10938265"/>
              <a:gd name="connsiteY126" fmla="*/ 260 h 3283201"/>
              <a:gd name="connsiteX127" fmla="*/ 2532 w 10938265"/>
              <a:gd name="connsiteY127" fmla="*/ 1759310 h 3283201"/>
              <a:gd name="connsiteX128" fmla="*/ 2532 w 10938265"/>
              <a:gd name="connsiteY128" fmla="*/ 994057 h 3283201"/>
              <a:gd name="connsiteX129" fmla="*/ 998201 w 10938265"/>
              <a:gd name="connsiteY129" fmla="*/ 260 h 3283201"/>
              <a:gd name="connsiteX130" fmla="*/ 632128 w 10938265"/>
              <a:gd name="connsiteY130" fmla="*/ 260 h 3283201"/>
              <a:gd name="connsiteX131" fmla="*/ 2532 w 10938265"/>
              <a:gd name="connsiteY131" fmla="*/ 628682 h 328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0938265" h="3283201">
                <a:moveTo>
                  <a:pt x="9803669" y="3283200"/>
                </a:moveTo>
                <a:lnTo>
                  <a:pt x="10169726" y="3283200"/>
                </a:lnTo>
                <a:lnTo>
                  <a:pt x="10169725" y="3283201"/>
                </a:lnTo>
                <a:lnTo>
                  <a:pt x="9803668" y="3283201"/>
                </a:lnTo>
                <a:close/>
                <a:moveTo>
                  <a:pt x="8670851" y="3283200"/>
                </a:moveTo>
                <a:lnTo>
                  <a:pt x="9036920" y="3283200"/>
                </a:lnTo>
                <a:lnTo>
                  <a:pt x="9036919" y="3283201"/>
                </a:lnTo>
                <a:lnTo>
                  <a:pt x="8670850" y="3283201"/>
                </a:lnTo>
                <a:close/>
                <a:moveTo>
                  <a:pt x="7538122" y="3283200"/>
                </a:moveTo>
                <a:lnTo>
                  <a:pt x="7904166" y="3283200"/>
                </a:lnTo>
                <a:lnTo>
                  <a:pt x="7904165" y="3283201"/>
                </a:lnTo>
                <a:lnTo>
                  <a:pt x="7538121" y="3283201"/>
                </a:lnTo>
                <a:close/>
                <a:moveTo>
                  <a:pt x="6405265" y="3283200"/>
                </a:moveTo>
                <a:lnTo>
                  <a:pt x="6771334" y="3283200"/>
                </a:lnTo>
                <a:lnTo>
                  <a:pt x="6771333" y="3283201"/>
                </a:lnTo>
                <a:lnTo>
                  <a:pt x="6405264" y="3283201"/>
                </a:lnTo>
                <a:close/>
                <a:moveTo>
                  <a:pt x="5272536" y="3283200"/>
                </a:moveTo>
                <a:lnTo>
                  <a:pt x="5638605" y="3283200"/>
                </a:lnTo>
                <a:lnTo>
                  <a:pt x="5638604" y="3283201"/>
                </a:lnTo>
                <a:lnTo>
                  <a:pt x="5272535" y="3283201"/>
                </a:lnTo>
                <a:close/>
                <a:moveTo>
                  <a:pt x="4139743" y="3283200"/>
                </a:moveTo>
                <a:lnTo>
                  <a:pt x="4505787" y="3283200"/>
                </a:lnTo>
                <a:lnTo>
                  <a:pt x="4505786" y="3283201"/>
                </a:lnTo>
                <a:lnTo>
                  <a:pt x="4139742" y="3283201"/>
                </a:lnTo>
                <a:close/>
                <a:moveTo>
                  <a:pt x="3006950" y="3283200"/>
                </a:moveTo>
                <a:lnTo>
                  <a:pt x="3373019" y="3283200"/>
                </a:lnTo>
                <a:lnTo>
                  <a:pt x="3373018" y="3283201"/>
                </a:lnTo>
                <a:lnTo>
                  <a:pt x="3006949" y="3283201"/>
                </a:lnTo>
                <a:close/>
                <a:moveTo>
                  <a:pt x="1874158" y="3283200"/>
                </a:moveTo>
                <a:lnTo>
                  <a:pt x="2240231" y="3283200"/>
                </a:lnTo>
                <a:lnTo>
                  <a:pt x="2240230" y="3283201"/>
                </a:lnTo>
                <a:lnTo>
                  <a:pt x="1874157" y="3283201"/>
                </a:lnTo>
                <a:close/>
                <a:moveTo>
                  <a:pt x="741368" y="3283200"/>
                </a:moveTo>
                <a:lnTo>
                  <a:pt x="1107438" y="3283200"/>
                </a:lnTo>
                <a:lnTo>
                  <a:pt x="1107437" y="3283201"/>
                </a:lnTo>
                <a:lnTo>
                  <a:pt x="741367" y="3283201"/>
                </a:lnTo>
                <a:close/>
                <a:moveTo>
                  <a:pt x="10938265" y="3281398"/>
                </a:moveTo>
                <a:lnTo>
                  <a:pt x="10938265" y="3283201"/>
                </a:lnTo>
                <a:lnTo>
                  <a:pt x="10936462" y="3283201"/>
                </a:lnTo>
                <a:close/>
                <a:moveTo>
                  <a:pt x="10935732" y="2518634"/>
                </a:moveTo>
                <a:lnTo>
                  <a:pt x="10935732" y="3283200"/>
                </a:lnTo>
                <a:lnTo>
                  <a:pt x="10169726" y="3283200"/>
                </a:lnTo>
                <a:close/>
                <a:moveTo>
                  <a:pt x="10938265" y="2150719"/>
                </a:moveTo>
                <a:lnTo>
                  <a:pt x="10938265" y="2516106"/>
                </a:lnTo>
                <a:lnTo>
                  <a:pt x="10935732" y="2518634"/>
                </a:lnTo>
                <a:lnTo>
                  <a:pt x="10935732" y="2153247"/>
                </a:lnTo>
                <a:close/>
                <a:moveTo>
                  <a:pt x="2532" y="1759310"/>
                </a:moveTo>
                <a:lnTo>
                  <a:pt x="2532" y="2124698"/>
                </a:lnTo>
                <a:lnTo>
                  <a:pt x="0" y="2127225"/>
                </a:lnTo>
                <a:lnTo>
                  <a:pt x="0" y="1761837"/>
                </a:lnTo>
                <a:close/>
                <a:moveTo>
                  <a:pt x="10938265" y="1020052"/>
                </a:moveTo>
                <a:lnTo>
                  <a:pt x="10938265" y="1385414"/>
                </a:lnTo>
                <a:lnTo>
                  <a:pt x="10935732" y="1387943"/>
                </a:lnTo>
                <a:lnTo>
                  <a:pt x="10935732" y="1022580"/>
                </a:lnTo>
                <a:close/>
                <a:moveTo>
                  <a:pt x="2532" y="628682"/>
                </a:moveTo>
                <a:lnTo>
                  <a:pt x="2532" y="994057"/>
                </a:lnTo>
                <a:lnTo>
                  <a:pt x="0" y="996584"/>
                </a:lnTo>
                <a:lnTo>
                  <a:pt x="0" y="631209"/>
                </a:lnTo>
                <a:close/>
                <a:moveTo>
                  <a:pt x="10935732" y="257275"/>
                </a:moveTo>
                <a:lnTo>
                  <a:pt x="10935732" y="1022580"/>
                </a:lnTo>
                <a:lnTo>
                  <a:pt x="10464692" y="1492708"/>
                </a:lnTo>
                <a:lnTo>
                  <a:pt x="10647733" y="1675408"/>
                </a:lnTo>
                <a:lnTo>
                  <a:pt x="10935732" y="1387943"/>
                </a:lnTo>
                <a:lnTo>
                  <a:pt x="10935732" y="2153247"/>
                </a:lnTo>
                <a:lnTo>
                  <a:pt x="9803669" y="3283200"/>
                </a:lnTo>
                <a:lnTo>
                  <a:pt x="9036920" y="3283200"/>
                </a:lnTo>
                <a:lnTo>
                  <a:pt x="9901478" y="2420267"/>
                </a:lnTo>
                <a:lnTo>
                  <a:pt x="10130870" y="2649230"/>
                </a:lnTo>
                <a:lnTo>
                  <a:pt x="10132674" y="2006865"/>
                </a:lnTo>
                <a:lnTo>
                  <a:pt x="9727051" y="2007957"/>
                </a:lnTo>
                <a:lnTo>
                  <a:pt x="9489045" y="2008604"/>
                </a:lnTo>
                <a:lnTo>
                  <a:pt x="9718437" y="2237567"/>
                </a:lnTo>
                <a:lnTo>
                  <a:pt x="8670851" y="3283200"/>
                </a:lnTo>
                <a:lnTo>
                  <a:pt x="7904166" y="3283200"/>
                </a:lnTo>
                <a:close/>
                <a:moveTo>
                  <a:pt x="10935732" y="260"/>
                </a:moveTo>
                <a:lnTo>
                  <a:pt x="10938265" y="260"/>
                </a:lnTo>
                <a:lnTo>
                  <a:pt x="10938265" y="254747"/>
                </a:lnTo>
                <a:lnTo>
                  <a:pt x="10935732" y="257275"/>
                </a:lnTo>
                <a:close/>
                <a:moveTo>
                  <a:pt x="9694423" y="260"/>
                </a:moveTo>
                <a:lnTo>
                  <a:pt x="8046966" y="1644638"/>
                </a:lnTo>
                <a:lnTo>
                  <a:pt x="8229994" y="1827339"/>
                </a:lnTo>
                <a:lnTo>
                  <a:pt x="10060492" y="260"/>
                </a:lnTo>
                <a:close/>
                <a:moveTo>
                  <a:pt x="6296045" y="260"/>
                </a:moveTo>
                <a:lnTo>
                  <a:pt x="5358134" y="936416"/>
                </a:lnTo>
                <a:lnTo>
                  <a:pt x="5541175" y="1119116"/>
                </a:lnTo>
                <a:lnTo>
                  <a:pt x="6662126" y="260"/>
                </a:lnTo>
                <a:close/>
                <a:moveTo>
                  <a:pt x="2897678" y="260"/>
                </a:moveTo>
                <a:lnTo>
                  <a:pt x="157108" y="2735697"/>
                </a:lnTo>
                <a:lnTo>
                  <a:pt x="340147" y="2918385"/>
                </a:lnTo>
                <a:lnTo>
                  <a:pt x="3263747" y="260"/>
                </a:lnTo>
                <a:close/>
                <a:moveTo>
                  <a:pt x="2532" y="0"/>
                </a:moveTo>
                <a:lnTo>
                  <a:pt x="10935732" y="0"/>
                </a:lnTo>
                <a:lnTo>
                  <a:pt x="10935732" y="260"/>
                </a:lnTo>
                <a:lnTo>
                  <a:pt x="10827216" y="260"/>
                </a:lnTo>
                <a:lnTo>
                  <a:pt x="7538122" y="3283200"/>
                </a:lnTo>
                <a:lnTo>
                  <a:pt x="6771334" y="3283200"/>
                </a:lnTo>
                <a:lnTo>
                  <a:pt x="7159104" y="2896162"/>
                </a:lnTo>
                <a:lnTo>
                  <a:pt x="6976063" y="2713461"/>
                </a:lnTo>
                <a:lnTo>
                  <a:pt x="6405265" y="3283200"/>
                </a:lnTo>
                <a:lnTo>
                  <a:pt x="5638605" y="3283200"/>
                </a:lnTo>
                <a:lnTo>
                  <a:pt x="8927699" y="260"/>
                </a:lnTo>
                <a:lnTo>
                  <a:pt x="8561630" y="260"/>
                </a:lnTo>
                <a:lnTo>
                  <a:pt x="5272536" y="3283200"/>
                </a:lnTo>
                <a:lnTo>
                  <a:pt x="4505787" y="3283200"/>
                </a:lnTo>
                <a:lnTo>
                  <a:pt x="7794856" y="260"/>
                </a:lnTo>
                <a:lnTo>
                  <a:pt x="7428838" y="260"/>
                </a:lnTo>
                <a:lnTo>
                  <a:pt x="4139743" y="3283200"/>
                </a:lnTo>
                <a:lnTo>
                  <a:pt x="3373019" y="3283200"/>
                </a:lnTo>
                <a:lnTo>
                  <a:pt x="4673961" y="1984692"/>
                </a:lnTo>
                <a:lnTo>
                  <a:pt x="4903365" y="2213655"/>
                </a:lnTo>
                <a:lnTo>
                  <a:pt x="4905106" y="1571289"/>
                </a:lnTo>
                <a:lnTo>
                  <a:pt x="4499547" y="1572394"/>
                </a:lnTo>
                <a:lnTo>
                  <a:pt x="4261540" y="1573041"/>
                </a:lnTo>
                <a:lnTo>
                  <a:pt x="4490932" y="1802004"/>
                </a:lnTo>
                <a:lnTo>
                  <a:pt x="3006950" y="3283200"/>
                </a:lnTo>
                <a:lnTo>
                  <a:pt x="2240231" y="3283200"/>
                </a:lnTo>
                <a:lnTo>
                  <a:pt x="5529333" y="260"/>
                </a:lnTo>
                <a:lnTo>
                  <a:pt x="5163252" y="260"/>
                </a:lnTo>
                <a:lnTo>
                  <a:pt x="1874158" y="3283200"/>
                </a:lnTo>
                <a:lnTo>
                  <a:pt x="1107438" y="3283200"/>
                </a:lnTo>
                <a:lnTo>
                  <a:pt x="4026634" y="369470"/>
                </a:lnTo>
                <a:lnTo>
                  <a:pt x="3843606" y="186783"/>
                </a:lnTo>
                <a:lnTo>
                  <a:pt x="741368" y="3283200"/>
                </a:lnTo>
                <a:lnTo>
                  <a:pt x="2532" y="3283200"/>
                </a:lnTo>
                <a:lnTo>
                  <a:pt x="2532" y="2124698"/>
                </a:lnTo>
                <a:lnTo>
                  <a:pt x="2130956" y="260"/>
                </a:lnTo>
                <a:lnTo>
                  <a:pt x="1764884" y="260"/>
                </a:lnTo>
                <a:lnTo>
                  <a:pt x="2532" y="1759310"/>
                </a:lnTo>
                <a:lnTo>
                  <a:pt x="2532" y="994057"/>
                </a:lnTo>
                <a:lnTo>
                  <a:pt x="998201" y="260"/>
                </a:lnTo>
                <a:lnTo>
                  <a:pt x="632128" y="260"/>
                </a:lnTo>
                <a:lnTo>
                  <a:pt x="2532" y="628682"/>
                </a:lnTo>
                <a:close/>
              </a:path>
            </a:pathLst>
          </a:custGeom>
          <a:solidFill>
            <a:srgbClr val="D8E4FD"/>
          </a:solidFill>
        </p:spPr>
        <p:txBody>
          <a:bodyPr wrap="square" anchor="ctr" anchorCtr="0">
            <a:noAutofit/>
          </a:bodyPr>
          <a:lstStyle>
            <a:lvl1pPr algn="ctr">
              <a:defRPr cap="all" baseline="0"/>
            </a:lvl1pPr>
          </a:lstStyle>
          <a:p>
            <a:r>
              <a:rPr lang="fr-FR" dirty="0"/>
              <a:t>MERCI</a:t>
            </a:r>
          </a:p>
        </p:txBody>
      </p:sp>
      <p:sp>
        <p:nvSpPr>
          <p:cNvPr id="3" name="Espace réservé du pied de page 2">
            <a:extLst>
              <a:ext uri="{FF2B5EF4-FFF2-40B4-BE49-F238E27FC236}">
                <a16:creationId xmlns:a16="http://schemas.microsoft.com/office/drawing/2014/main" id="{2785D98B-602F-2CF4-D9E7-636D47AFAAAD}"/>
              </a:ext>
            </a:extLst>
          </p:cNvPr>
          <p:cNvSpPr>
            <a:spLocks noGrp="1"/>
          </p:cNvSpPr>
          <p:nvPr>
            <p:ph type="ftr" sz="quarter" idx="10"/>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4CB23DEA-E9B6-F053-26B4-3E665BA4F2D1}"/>
              </a:ext>
            </a:extLst>
          </p:cNvPr>
          <p:cNvSpPr>
            <a:spLocks noGrp="1"/>
          </p:cNvSpPr>
          <p:nvPr>
            <p:ph type="dt" sz="half" idx="11"/>
          </p:nvPr>
        </p:nvSpPr>
        <p:spPr>
          <a:xfrm>
            <a:off x="0" y="6678000"/>
            <a:ext cx="180000" cy="180000"/>
          </a:xfrm>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CE49CD0A-385B-AD07-6806-8ABC185AE155}"/>
              </a:ext>
            </a:extLst>
          </p:cNvPr>
          <p:cNvSpPr>
            <a:spLocks noGrp="1"/>
          </p:cNvSpPr>
          <p:nvPr>
            <p:ph type="sldNum" sz="quarter" idx="12"/>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fld id="{523E91DC-5C0F-443B-9617-CF521B799BE5}" type="slidenum">
              <a:rPr lang="fr-FR" smtClean="0"/>
              <a:pPr/>
              <a:t>‹N°›</a:t>
            </a:fld>
            <a:endParaRPr lang="fr-FR" dirty="0"/>
          </a:p>
        </p:txBody>
      </p:sp>
      <p:sp>
        <p:nvSpPr>
          <p:cNvPr id="7" name="Espace réservé du texte 6">
            <a:extLst>
              <a:ext uri="{FF2B5EF4-FFF2-40B4-BE49-F238E27FC236}">
                <a16:creationId xmlns:a16="http://schemas.microsoft.com/office/drawing/2014/main" id="{333F88A1-6571-D240-5B3F-83BDF094A1DB}"/>
              </a:ext>
            </a:extLst>
          </p:cNvPr>
          <p:cNvSpPr>
            <a:spLocks noGrp="1"/>
          </p:cNvSpPr>
          <p:nvPr>
            <p:ph type="body" sz="quarter" idx="13" hasCustomPrompt="1"/>
          </p:nvPr>
        </p:nvSpPr>
        <p:spPr>
          <a:xfrm>
            <a:off x="640200" y="4320000"/>
            <a:ext cx="1764000" cy="979200"/>
          </a:xfrm>
        </p:spPr>
        <p:txBody>
          <a:bodyPr/>
          <a:lstStyle>
            <a:lvl1pPr marL="0" indent="0">
              <a:spcAft>
                <a:spcPts val="0"/>
              </a:spcAft>
              <a:buNone/>
              <a:defRPr sz="900" b="1"/>
            </a:lvl1pPr>
            <a:lvl2pPr marL="0" indent="0">
              <a:spcAft>
                <a:spcPts val="0"/>
              </a:spcAft>
              <a:buNone/>
              <a:defRPr sz="900"/>
            </a:lvl2pPr>
            <a:lvl3pPr marL="0" indent="0">
              <a:spcAft>
                <a:spcPts val="0"/>
              </a:spcAft>
              <a:buNone/>
              <a:defRPr sz="900"/>
            </a:lvl3pPr>
            <a:lvl4pPr marL="0" indent="0">
              <a:spcAft>
                <a:spcPts val="0"/>
              </a:spcAft>
              <a:buNone/>
              <a:defRPr sz="900"/>
            </a:lvl4pPr>
            <a:lvl5pPr marL="0" indent="0">
              <a:spcAft>
                <a:spcPts val="0"/>
              </a:spcAft>
              <a:buNone/>
              <a:defRPr sz="900"/>
            </a:lvl5pPr>
            <a:lvl6pPr marL="0" indent="0">
              <a:spcAft>
                <a:spcPts val="0"/>
              </a:spcAft>
              <a:buNone/>
              <a:defRPr sz="900"/>
            </a:lvl6pPr>
            <a:lvl7pPr marL="0" indent="0">
              <a:spcAft>
                <a:spcPts val="0"/>
              </a:spcAft>
              <a:buNone/>
              <a:defRPr sz="900"/>
            </a:lvl7pPr>
            <a:lvl8pPr marL="0" indent="0">
              <a:spcAft>
                <a:spcPts val="0"/>
              </a:spcAft>
              <a:buNone/>
              <a:defRPr sz="900"/>
            </a:lvl8pPr>
            <a:lvl9pPr marL="0" indent="0">
              <a:spcAft>
                <a:spcPts val="0"/>
              </a:spcAft>
              <a:buNone/>
              <a:defRPr sz="900"/>
            </a:lvl9pPr>
          </a:lstStyle>
          <a:p>
            <a:pPr lvl="0"/>
            <a:r>
              <a:rPr lang="fr-FR" noProof="0" dirty="0"/>
              <a:t>Texte de niveau 1</a:t>
            </a:r>
          </a:p>
          <a:p>
            <a:pPr lvl="1"/>
            <a:r>
              <a:rPr lang="fr-FR" noProof="0" dirty="0"/>
              <a:t>Texte de niveau 2</a:t>
            </a:r>
          </a:p>
        </p:txBody>
      </p:sp>
      <p:sp>
        <p:nvSpPr>
          <p:cNvPr id="9" name="Espace réservé du texte 6">
            <a:extLst>
              <a:ext uri="{FF2B5EF4-FFF2-40B4-BE49-F238E27FC236}">
                <a16:creationId xmlns:a16="http://schemas.microsoft.com/office/drawing/2014/main" id="{2655B2B2-737F-94C4-351E-87347124C8A7}"/>
              </a:ext>
            </a:extLst>
          </p:cNvPr>
          <p:cNvSpPr>
            <a:spLocks noGrp="1"/>
          </p:cNvSpPr>
          <p:nvPr>
            <p:ph type="body" sz="quarter" idx="14" hasCustomPrompt="1"/>
          </p:nvPr>
        </p:nvSpPr>
        <p:spPr>
          <a:xfrm>
            <a:off x="2977200" y="4320000"/>
            <a:ext cx="1764000" cy="979200"/>
          </a:xfrm>
        </p:spPr>
        <p:txBody>
          <a:bodyPr/>
          <a:lstStyle>
            <a:lvl1pPr marL="0" indent="0">
              <a:spcAft>
                <a:spcPts val="0"/>
              </a:spcAft>
              <a:buNone/>
              <a:defRPr sz="900" b="1"/>
            </a:lvl1pPr>
            <a:lvl2pPr marL="0" indent="0">
              <a:spcAft>
                <a:spcPts val="0"/>
              </a:spcAft>
              <a:buNone/>
              <a:defRPr sz="900"/>
            </a:lvl2pPr>
            <a:lvl3pPr marL="0" indent="0">
              <a:spcAft>
                <a:spcPts val="0"/>
              </a:spcAft>
              <a:buNone/>
              <a:defRPr sz="900"/>
            </a:lvl3pPr>
            <a:lvl4pPr marL="0" indent="0">
              <a:spcAft>
                <a:spcPts val="0"/>
              </a:spcAft>
              <a:buNone/>
              <a:defRPr sz="900"/>
            </a:lvl4pPr>
            <a:lvl5pPr marL="0" indent="0">
              <a:spcAft>
                <a:spcPts val="0"/>
              </a:spcAft>
              <a:buNone/>
              <a:defRPr sz="900"/>
            </a:lvl5pPr>
            <a:lvl6pPr marL="0" indent="0">
              <a:spcAft>
                <a:spcPts val="0"/>
              </a:spcAft>
              <a:buNone/>
              <a:defRPr sz="900"/>
            </a:lvl6pPr>
            <a:lvl7pPr marL="0" indent="0">
              <a:spcAft>
                <a:spcPts val="0"/>
              </a:spcAft>
              <a:buNone/>
              <a:defRPr sz="900"/>
            </a:lvl7pPr>
            <a:lvl8pPr marL="0" indent="0">
              <a:spcAft>
                <a:spcPts val="0"/>
              </a:spcAft>
              <a:buNone/>
              <a:defRPr sz="900"/>
            </a:lvl8pPr>
            <a:lvl9pPr marL="0" indent="0">
              <a:spcAft>
                <a:spcPts val="0"/>
              </a:spcAft>
              <a:buNone/>
              <a:defRPr sz="900"/>
            </a:lvl9pPr>
          </a:lstStyle>
          <a:p>
            <a:pPr lvl="0"/>
            <a:r>
              <a:rPr lang="fr-FR" noProof="0" dirty="0"/>
              <a:t>Texte de niveau 1</a:t>
            </a:r>
          </a:p>
          <a:p>
            <a:pPr lvl="1"/>
            <a:r>
              <a:rPr lang="fr-FR" noProof="0" dirty="0"/>
              <a:t>Texte de niveau 2</a:t>
            </a:r>
          </a:p>
        </p:txBody>
      </p:sp>
      <p:grpSp>
        <p:nvGrpSpPr>
          <p:cNvPr id="26" name="Groupe 25">
            <a:extLst>
              <a:ext uri="{FF2B5EF4-FFF2-40B4-BE49-F238E27FC236}">
                <a16:creationId xmlns:a16="http://schemas.microsoft.com/office/drawing/2014/main" id="{0FC93C29-9BA2-05E3-4700-3CC478EE018C}"/>
              </a:ext>
            </a:extLst>
          </p:cNvPr>
          <p:cNvGrpSpPr/>
          <p:nvPr userDrawn="1"/>
        </p:nvGrpSpPr>
        <p:grpSpPr>
          <a:xfrm>
            <a:off x="628075" y="5743794"/>
            <a:ext cx="10955278" cy="472280"/>
            <a:chOff x="628075" y="5743794"/>
            <a:chExt cx="10955278" cy="472280"/>
          </a:xfrm>
        </p:grpSpPr>
        <p:pic>
          <p:nvPicPr>
            <p:cNvPr id="27" name="Graphique 26">
              <a:extLst>
                <a:ext uri="{FF2B5EF4-FFF2-40B4-BE49-F238E27FC236}">
                  <a16:creationId xmlns:a16="http://schemas.microsoft.com/office/drawing/2014/main" id="{1872D33A-FD0A-969F-D837-3507A61E400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8075" y="5920510"/>
              <a:ext cx="3318295" cy="295564"/>
            </a:xfrm>
            <a:prstGeom prst="rect">
              <a:avLst/>
            </a:prstGeom>
          </p:spPr>
        </p:pic>
        <p:pic>
          <p:nvPicPr>
            <p:cNvPr id="28" name="Graphique 27">
              <a:extLst>
                <a:ext uri="{FF2B5EF4-FFF2-40B4-BE49-F238E27FC236}">
                  <a16:creationId xmlns:a16="http://schemas.microsoft.com/office/drawing/2014/main" id="{4CCE4678-0585-597D-DC75-F43E78D94F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714656" y="5922819"/>
              <a:ext cx="868697" cy="293255"/>
            </a:xfrm>
            <a:prstGeom prst="rect">
              <a:avLst/>
            </a:prstGeom>
          </p:spPr>
        </p:pic>
        <p:grpSp>
          <p:nvGrpSpPr>
            <p:cNvPr id="29" name="Groupe 28">
              <a:extLst>
                <a:ext uri="{FF2B5EF4-FFF2-40B4-BE49-F238E27FC236}">
                  <a16:creationId xmlns:a16="http://schemas.microsoft.com/office/drawing/2014/main" id="{65D68FE0-F791-3D17-B2B8-B46373820299}"/>
                </a:ext>
              </a:extLst>
            </p:cNvPr>
            <p:cNvGrpSpPr/>
            <p:nvPr userDrawn="1"/>
          </p:nvGrpSpPr>
          <p:grpSpPr>
            <a:xfrm>
              <a:off x="650153" y="5743794"/>
              <a:ext cx="10933200" cy="70532"/>
              <a:chOff x="626160" y="975826"/>
              <a:chExt cx="8180293" cy="52899"/>
            </a:xfrm>
          </p:grpSpPr>
          <p:cxnSp>
            <p:nvCxnSpPr>
              <p:cNvPr id="30" name="Connecteur droit 29">
                <a:extLst>
                  <a:ext uri="{FF2B5EF4-FFF2-40B4-BE49-F238E27FC236}">
                    <a16:creationId xmlns:a16="http://schemas.microsoft.com/office/drawing/2014/main" id="{0FFCA5AA-8AE1-6992-9C2B-C1ACB485FC1C}"/>
                  </a:ext>
                </a:extLst>
              </p:cNvPr>
              <p:cNvCxnSpPr>
                <a:cxnSpLocks/>
              </p:cNvCxnSpPr>
              <p:nvPr userDrawn="1"/>
            </p:nvCxnSpPr>
            <p:spPr>
              <a:xfrm>
                <a:off x="626160" y="1028725"/>
                <a:ext cx="791579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F14486FC-F04C-B832-B4E9-3E86C7BD38B9}"/>
                  </a:ext>
                </a:extLst>
              </p:cNvPr>
              <p:cNvCxnSpPr>
                <a:cxnSpLocks/>
              </p:cNvCxnSpPr>
              <p:nvPr userDrawn="1"/>
            </p:nvCxnSpPr>
            <p:spPr>
              <a:xfrm>
                <a:off x="626160" y="975826"/>
                <a:ext cx="180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8660E9C-B759-9317-5DCA-F2A50AE36BBA}"/>
                  </a:ext>
                </a:extLst>
              </p:cNvPr>
              <p:cNvCxnSpPr>
                <a:cxnSpLocks/>
              </p:cNvCxnSpPr>
              <p:nvPr userDrawn="1"/>
            </p:nvCxnSpPr>
            <p:spPr>
              <a:xfrm>
                <a:off x="2492745" y="975826"/>
                <a:ext cx="63137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893457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3FCAD0-3945-595D-6E09-2D64AB2B2C68}"/>
              </a:ext>
            </a:extLst>
          </p:cNvPr>
          <p:cNvSpPr>
            <a:spLocks noGrp="1"/>
          </p:cNvSpPr>
          <p:nvPr>
            <p:ph type="title" hasCustomPrompt="1"/>
          </p:nvPr>
        </p:nvSpPr>
        <p:spPr bwMode="gray"/>
        <p:txBody>
          <a:bodyPr/>
          <a:lstStyle>
            <a:lvl1pPr>
              <a:defRPr/>
            </a:lvl1pPr>
          </a:lstStyle>
          <a:p>
            <a:r>
              <a:rPr lang="fr-FR" dirty="0"/>
              <a:t>Titre</a:t>
            </a:r>
          </a:p>
        </p:txBody>
      </p:sp>
      <p:sp>
        <p:nvSpPr>
          <p:cNvPr id="3" name="Espace réservé du contenu 2">
            <a:extLst>
              <a:ext uri="{FF2B5EF4-FFF2-40B4-BE49-F238E27FC236}">
                <a16:creationId xmlns:a16="http://schemas.microsoft.com/office/drawing/2014/main" id="{D90B71E1-770E-EA4C-17D7-2F649D416D9A}"/>
              </a:ext>
            </a:extLst>
          </p:cNvPr>
          <p:cNvSpPr>
            <a:spLocks noGrp="1"/>
          </p:cNvSpPr>
          <p:nvPr>
            <p:ph idx="1" hasCustomPrompt="1"/>
          </p:nvPr>
        </p:nvSpPr>
        <p:spPr bwMode="gray"/>
        <p:txBody>
          <a:bodyPr/>
          <a:lstStyle/>
          <a:p>
            <a:pPr lvl="0"/>
            <a:r>
              <a:rPr lang="fr-FR" noProof="0" dirty="0"/>
              <a:t>Texte de niveau 1</a:t>
            </a:r>
          </a:p>
          <a:p>
            <a:pPr lvl="1"/>
            <a:r>
              <a:rPr lang="fr-FR" noProof="0" dirty="0"/>
              <a:t>Texte de niveau 2</a:t>
            </a:r>
          </a:p>
          <a:p>
            <a:pPr lvl="2"/>
            <a:r>
              <a:rPr lang="fr-FR" noProof="0" dirty="0"/>
              <a:t>Texte de niveau 3</a:t>
            </a:r>
          </a:p>
        </p:txBody>
      </p:sp>
      <p:sp>
        <p:nvSpPr>
          <p:cNvPr id="4" name="Espace réservé de la date 3">
            <a:extLst>
              <a:ext uri="{FF2B5EF4-FFF2-40B4-BE49-F238E27FC236}">
                <a16:creationId xmlns:a16="http://schemas.microsoft.com/office/drawing/2014/main" id="{93B6C1CC-455E-CFDE-4F53-24DFFBC864CA}"/>
              </a:ext>
            </a:extLst>
          </p:cNvPr>
          <p:cNvSpPr>
            <a:spLocks noGrp="1"/>
          </p:cNvSpPr>
          <p:nvPr>
            <p:ph type="dt" sz="half" idx="10"/>
          </p:nvPr>
        </p:nvSpPr>
        <p:spPr bwMode="gray"/>
        <p:txBody>
          <a:bodyPr/>
          <a:lstStyle/>
          <a:p>
            <a:fld id="{3FC95F62-5AD5-4D18-B9A6-AD93C3A12036}" type="datetime1">
              <a:rPr lang="en-GB" smtClean="0"/>
              <a:t>26/03/2026</a:t>
            </a:fld>
            <a:endParaRPr lang="fr-FR" dirty="0"/>
          </a:p>
        </p:txBody>
      </p:sp>
      <p:sp>
        <p:nvSpPr>
          <p:cNvPr id="5" name="Espace réservé du pied de page 4">
            <a:extLst>
              <a:ext uri="{FF2B5EF4-FFF2-40B4-BE49-F238E27FC236}">
                <a16:creationId xmlns:a16="http://schemas.microsoft.com/office/drawing/2014/main" id="{430A3F6F-492F-5C8E-3A22-A34CE3B98846}"/>
              </a:ext>
            </a:extLst>
          </p:cNvPr>
          <p:cNvSpPr>
            <a:spLocks noGrp="1"/>
          </p:cNvSpPr>
          <p:nvPr>
            <p:ph type="ftr" sz="quarter" idx="11"/>
          </p:nvPr>
        </p:nvSpPr>
        <p:spPr bwMode="gray"/>
        <p:txBody>
          <a:bodyPr/>
          <a:lstStyle/>
          <a:p>
            <a:r>
              <a:rPr lang="fr-FR"/>
              <a:t>Auteur : Nom(s) - Direction / Pôle | 05/05/2025 | Nom du document  | Choisissez un niveau de diffusion</a:t>
            </a:r>
            <a:endParaRPr lang="fr-FR" dirty="0"/>
          </a:p>
        </p:txBody>
      </p:sp>
      <p:sp>
        <p:nvSpPr>
          <p:cNvPr id="6" name="Espace réservé du numéro de diapositive 5">
            <a:extLst>
              <a:ext uri="{FF2B5EF4-FFF2-40B4-BE49-F238E27FC236}">
                <a16:creationId xmlns:a16="http://schemas.microsoft.com/office/drawing/2014/main" id="{16CFAF48-A3D4-1FEF-6C22-729AF22DC56A}"/>
              </a:ext>
            </a:extLst>
          </p:cNvPr>
          <p:cNvSpPr>
            <a:spLocks noGrp="1"/>
          </p:cNvSpPr>
          <p:nvPr>
            <p:ph type="sldNum" sz="quarter" idx="12"/>
          </p:nvPr>
        </p:nvSpPr>
        <p:spPr bwMode="gray"/>
        <p:txBody>
          <a:bodyPr/>
          <a:lstStyle/>
          <a:p>
            <a:fld id="{523E91DC-5C0F-443B-9617-CF521B799BE5}" type="slidenum">
              <a:rPr lang="fr-FR" smtClean="0"/>
              <a:t>‹N°›</a:t>
            </a:fld>
            <a:endParaRPr lang="fr-FR" dirty="0"/>
          </a:p>
        </p:txBody>
      </p:sp>
      <p:sp>
        <p:nvSpPr>
          <p:cNvPr id="7" name="Espace réservé du texte 8">
            <a:extLst>
              <a:ext uri="{FF2B5EF4-FFF2-40B4-BE49-F238E27FC236}">
                <a16:creationId xmlns:a16="http://schemas.microsoft.com/office/drawing/2014/main" id="{D975263F-4853-16AE-A506-4D73F4963159}"/>
              </a:ext>
            </a:extLst>
          </p:cNvPr>
          <p:cNvSpPr>
            <a:spLocks noGrp="1"/>
          </p:cNvSpPr>
          <p:nvPr>
            <p:ph type="body" sz="quarter" idx="13" hasCustomPrompt="1"/>
          </p:nvPr>
        </p:nvSpPr>
        <p:spPr>
          <a:xfrm>
            <a:off x="971999" y="1260000"/>
            <a:ext cx="10310399"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8" name="Espace réservé du texte 8">
            <a:extLst>
              <a:ext uri="{FF2B5EF4-FFF2-40B4-BE49-F238E27FC236}">
                <a16:creationId xmlns:a16="http://schemas.microsoft.com/office/drawing/2014/main" id="{A5CE9C83-43E5-C2A9-CBEA-530EAC2A4AA8}"/>
              </a:ext>
            </a:extLst>
          </p:cNvPr>
          <p:cNvSpPr>
            <a:spLocks noGrp="1"/>
          </p:cNvSpPr>
          <p:nvPr>
            <p:ph type="body" sz="quarter" idx="14" hasCustomPrompt="1"/>
          </p:nvPr>
        </p:nvSpPr>
        <p:spPr>
          <a:xfrm>
            <a:off x="971999" y="2131200"/>
            <a:ext cx="10310399"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 sur deux lignes</a:t>
            </a:r>
          </a:p>
        </p:txBody>
      </p:sp>
    </p:spTree>
    <p:extLst>
      <p:ext uri="{BB962C8B-B14F-4D97-AF65-F5344CB8AC3E}">
        <p14:creationId xmlns:p14="http://schemas.microsoft.com/office/powerpoint/2010/main" val="3002647518"/>
      </p:ext>
    </p:extLst>
  </p:cSld>
  <p:clrMapOvr>
    <a:masterClrMapping/>
  </p:clrMapOvr>
  <p:extLst>
    <p:ext uri="{DCECCB84-F9BA-43D5-87BE-67443E8EF086}">
      <p15:sldGuideLst xmlns:p15="http://schemas.microsoft.com/office/powerpoint/2012/main">
        <p15:guide id="7" orient="horz" pos="2160">
          <p15:clr>
            <a:srgbClr val="FBAE40"/>
          </p15:clr>
        </p15:guide>
        <p15:guide id="8"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MMAIRE PHOTO">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E3F68511-BE38-12F3-CAD4-2120622AC2EA}"/>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2F2A52B3-A9C4-93D2-B85C-1D2DCED51B59}"/>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441D29DA-B298-01E1-DB44-C262D06B3F4B}"/>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D4C655D-A800-A182-483A-CE665639444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0260" y="6450941"/>
            <a:ext cx="2013525" cy="179347"/>
          </a:xfrm>
          <a:prstGeom prst="rect">
            <a:avLst/>
          </a:prstGeom>
        </p:spPr>
      </p:pic>
      <p:pic>
        <p:nvPicPr>
          <p:cNvPr id="7" name="Graphique 6">
            <a:extLst>
              <a:ext uri="{FF2B5EF4-FFF2-40B4-BE49-F238E27FC236}">
                <a16:creationId xmlns:a16="http://schemas.microsoft.com/office/drawing/2014/main" id="{A29F3303-52A5-62D5-3566-335CAEF572C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41007" y="1194330"/>
            <a:ext cx="2868312" cy="482069"/>
          </a:xfrm>
          <a:prstGeom prst="rect">
            <a:avLst/>
          </a:prstGeom>
        </p:spPr>
      </p:pic>
      <p:sp>
        <p:nvSpPr>
          <p:cNvPr id="34" name="Espace réservé du texte 33">
            <a:extLst>
              <a:ext uri="{FF2B5EF4-FFF2-40B4-BE49-F238E27FC236}">
                <a16:creationId xmlns:a16="http://schemas.microsoft.com/office/drawing/2014/main" id="{1D596269-5D3A-2AE1-60DA-01EDA3553AC9}"/>
              </a:ext>
            </a:extLst>
          </p:cNvPr>
          <p:cNvSpPr>
            <a:spLocks noGrp="1"/>
          </p:cNvSpPr>
          <p:nvPr>
            <p:ph type="body" sz="quarter" idx="13" hasCustomPrompt="1"/>
          </p:nvPr>
        </p:nvSpPr>
        <p:spPr bwMode="gray">
          <a:xfrm>
            <a:off x="4504550" y="1194329"/>
            <a:ext cx="92520" cy="507600"/>
          </a:xfrm>
          <a:custGeom>
            <a:avLst/>
            <a:gdLst>
              <a:gd name="connsiteX0" fmla="*/ 0 w 92520"/>
              <a:gd name="connsiteY0" fmla="*/ 278942 h 507600"/>
              <a:gd name="connsiteX1" fmla="*/ 25419 w 92520"/>
              <a:gd name="connsiteY1" fmla="*/ 278942 h 507600"/>
              <a:gd name="connsiteX2" fmla="*/ 25419 w 92520"/>
              <a:gd name="connsiteY2" fmla="*/ 506491 h 507600"/>
              <a:gd name="connsiteX3" fmla="*/ 0 w 92520"/>
              <a:gd name="connsiteY3" fmla="*/ 506491 h 507600"/>
              <a:gd name="connsiteX4" fmla="*/ 67103 w 92520"/>
              <a:gd name="connsiteY4" fmla="*/ 0 h 507600"/>
              <a:gd name="connsiteX5" fmla="*/ 92520 w 92520"/>
              <a:gd name="connsiteY5" fmla="*/ 0 h 507600"/>
              <a:gd name="connsiteX6" fmla="*/ 92520 w 92520"/>
              <a:gd name="connsiteY6" fmla="*/ 507600 h 507600"/>
              <a:gd name="connsiteX7" fmla="*/ 67103 w 92520"/>
              <a:gd name="connsiteY7" fmla="*/ 507600 h 507600"/>
              <a:gd name="connsiteX8" fmla="*/ 0 w 92520"/>
              <a:gd name="connsiteY8" fmla="*/ 0 h 507600"/>
              <a:gd name="connsiteX9" fmla="*/ 25419 w 92520"/>
              <a:gd name="connsiteY9" fmla="*/ 0 h 507600"/>
              <a:gd name="connsiteX10" fmla="*/ 25419 w 92520"/>
              <a:gd name="connsiteY10" fmla="*/ 227543 h 507600"/>
              <a:gd name="connsiteX11" fmla="*/ 0 w 92520"/>
              <a:gd name="connsiteY11" fmla="*/ 227543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278942"/>
                </a:moveTo>
                <a:lnTo>
                  <a:pt x="25419" y="278942"/>
                </a:lnTo>
                <a:lnTo>
                  <a:pt x="25419" y="506491"/>
                </a:lnTo>
                <a:lnTo>
                  <a:pt x="0" y="506491"/>
                </a:lnTo>
                <a:close/>
                <a:moveTo>
                  <a:pt x="67103" y="0"/>
                </a:moveTo>
                <a:lnTo>
                  <a:pt x="92520" y="0"/>
                </a:lnTo>
                <a:lnTo>
                  <a:pt x="92520" y="507600"/>
                </a:lnTo>
                <a:lnTo>
                  <a:pt x="67103" y="507600"/>
                </a:lnTo>
                <a:close/>
                <a:moveTo>
                  <a:pt x="0" y="0"/>
                </a:moveTo>
                <a:lnTo>
                  <a:pt x="25419" y="0"/>
                </a:lnTo>
                <a:lnTo>
                  <a:pt x="25419" y="227543"/>
                </a:lnTo>
                <a:lnTo>
                  <a:pt x="0" y="227543"/>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01</a:t>
            </a:r>
          </a:p>
        </p:txBody>
      </p:sp>
      <p:sp>
        <p:nvSpPr>
          <p:cNvPr id="57" name="Espace réservé du texte 56">
            <a:extLst>
              <a:ext uri="{FF2B5EF4-FFF2-40B4-BE49-F238E27FC236}">
                <a16:creationId xmlns:a16="http://schemas.microsoft.com/office/drawing/2014/main" id="{82D0A4A6-5708-3395-0E00-30FCF35F4CE1}"/>
              </a:ext>
            </a:extLst>
          </p:cNvPr>
          <p:cNvSpPr>
            <a:spLocks noGrp="1"/>
          </p:cNvSpPr>
          <p:nvPr>
            <p:ph type="body" sz="quarter" idx="14" hasCustomPrompt="1"/>
          </p:nvPr>
        </p:nvSpPr>
        <p:spPr bwMode="gray">
          <a:xfrm>
            <a:off x="7052782" y="1194329"/>
            <a:ext cx="92520" cy="507600"/>
          </a:xfrm>
          <a:custGeom>
            <a:avLst/>
            <a:gdLst>
              <a:gd name="connsiteX0" fmla="*/ 68586 w 92520"/>
              <a:gd name="connsiteY0" fmla="*/ 191938 h 507600"/>
              <a:gd name="connsiteX1" fmla="*/ 92520 w 92520"/>
              <a:gd name="connsiteY1" fmla="*/ 191938 h 507600"/>
              <a:gd name="connsiteX2" fmla="*/ 92520 w 92520"/>
              <a:gd name="connsiteY2" fmla="*/ 507600 h 507600"/>
              <a:gd name="connsiteX3" fmla="*/ 68586 w 92520"/>
              <a:gd name="connsiteY3" fmla="*/ 507600 h 507600"/>
              <a:gd name="connsiteX4" fmla="*/ 68586 w 92520"/>
              <a:gd name="connsiteY4" fmla="*/ 0 h 507600"/>
              <a:gd name="connsiteX5" fmla="*/ 92520 w 92520"/>
              <a:gd name="connsiteY5" fmla="*/ 0 h 507600"/>
              <a:gd name="connsiteX6" fmla="*/ 92520 w 92520"/>
              <a:gd name="connsiteY6" fmla="*/ 148096 h 507600"/>
              <a:gd name="connsiteX7" fmla="*/ 68586 w 92520"/>
              <a:gd name="connsiteY7" fmla="*/ 148096 h 507600"/>
              <a:gd name="connsiteX8" fmla="*/ 6 w 92520"/>
              <a:gd name="connsiteY8" fmla="*/ 0 h 507600"/>
              <a:gd name="connsiteX9" fmla="*/ 25409 w 92520"/>
              <a:gd name="connsiteY9" fmla="*/ 0 h 507600"/>
              <a:gd name="connsiteX10" fmla="*/ 25403 w 92520"/>
              <a:gd name="connsiteY10" fmla="*/ 507285 h 507600"/>
              <a:gd name="connsiteX11" fmla="*/ 0 w 92520"/>
              <a:gd name="connsiteY11" fmla="*/ 507285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586" y="191938"/>
                </a:moveTo>
                <a:lnTo>
                  <a:pt x="92520" y="191938"/>
                </a:lnTo>
                <a:lnTo>
                  <a:pt x="92520" y="507600"/>
                </a:lnTo>
                <a:lnTo>
                  <a:pt x="68586" y="507600"/>
                </a:lnTo>
                <a:close/>
                <a:moveTo>
                  <a:pt x="68586" y="0"/>
                </a:moveTo>
                <a:lnTo>
                  <a:pt x="92520" y="0"/>
                </a:lnTo>
                <a:lnTo>
                  <a:pt x="92520" y="148096"/>
                </a:lnTo>
                <a:lnTo>
                  <a:pt x="68586" y="148096"/>
                </a:lnTo>
                <a:close/>
                <a:moveTo>
                  <a:pt x="6" y="0"/>
                </a:moveTo>
                <a:lnTo>
                  <a:pt x="25409" y="0"/>
                </a:lnTo>
                <a:lnTo>
                  <a:pt x="25403" y="507285"/>
                </a:lnTo>
                <a:lnTo>
                  <a:pt x="0" y="507285"/>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02</a:t>
            </a:r>
          </a:p>
        </p:txBody>
      </p:sp>
      <p:sp>
        <p:nvSpPr>
          <p:cNvPr id="59" name="Espace réservé du texte 58">
            <a:extLst>
              <a:ext uri="{FF2B5EF4-FFF2-40B4-BE49-F238E27FC236}">
                <a16:creationId xmlns:a16="http://schemas.microsoft.com/office/drawing/2014/main" id="{16DC37AD-1D75-BE92-2855-6BF085E18496}"/>
              </a:ext>
            </a:extLst>
          </p:cNvPr>
          <p:cNvSpPr>
            <a:spLocks noGrp="1"/>
          </p:cNvSpPr>
          <p:nvPr>
            <p:ph type="body" sz="quarter" idx="15" hasCustomPrompt="1"/>
          </p:nvPr>
        </p:nvSpPr>
        <p:spPr bwMode="gray">
          <a:xfrm>
            <a:off x="9598339" y="1194329"/>
            <a:ext cx="92520" cy="507600"/>
          </a:xfrm>
          <a:custGeom>
            <a:avLst/>
            <a:gdLst>
              <a:gd name="connsiteX0" fmla="*/ 0 w 92520"/>
              <a:gd name="connsiteY0" fmla="*/ 394788 h 507600"/>
              <a:gd name="connsiteX1" fmla="*/ 25419 w 92520"/>
              <a:gd name="connsiteY1" fmla="*/ 394788 h 507600"/>
              <a:gd name="connsiteX2" fmla="*/ 25419 w 92520"/>
              <a:gd name="connsiteY2" fmla="*/ 507414 h 507600"/>
              <a:gd name="connsiteX3" fmla="*/ 0 w 92520"/>
              <a:gd name="connsiteY3" fmla="*/ 507414 h 507600"/>
              <a:gd name="connsiteX4" fmla="*/ 68636 w 92520"/>
              <a:gd name="connsiteY4" fmla="*/ 0 h 507600"/>
              <a:gd name="connsiteX5" fmla="*/ 92520 w 92520"/>
              <a:gd name="connsiteY5" fmla="*/ 0 h 507600"/>
              <a:gd name="connsiteX6" fmla="*/ 92520 w 92520"/>
              <a:gd name="connsiteY6" fmla="*/ 507600 h 507600"/>
              <a:gd name="connsiteX7" fmla="*/ 68636 w 92520"/>
              <a:gd name="connsiteY7" fmla="*/ 507600 h 507600"/>
              <a:gd name="connsiteX8" fmla="*/ 0 w 92520"/>
              <a:gd name="connsiteY8" fmla="*/ 0 h 507600"/>
              <a:gd name="connsiteX9" fmla="*/ 25419 w 92520"/>
              <a:gd name="connsiteY9" fmla="*/ 0 h 507600"/>
              <a:gd name="connsiteX10" fmla="*/ 25419 w 92520"/>
              <a:gd name="connsiteY10" fmla="*/ 351428 h 507600"/>
              <a:gd name="connsiteX11" fmla="*/ 0 w 92520"/>
              <a:gd name="connsiteY11" fmla="*/ 351428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94788"/>
                </a:moveTo>
                <a:lnTo>
                  <a:pt x="25419" y="394788"/>
                </a:lnTo>
                <a:lnTo>
                  <a:pt x="25419" y="507414"/>
                </a:lnTo>
                <a:lnTo>
                  <a:pt x="0" y="507414"/>
                </a:lnTo>
                <a:close/>
                <a:moveTo>
                  <a:pt x="68636" y="0"/>
                </a:moveTo>
                <a:lnTo>
                  <a:pt x="92520" y="0"/>
                </a:lnTo>
                <a:lnTo>
                  <a:pt x="92520" y="507600"/>
                </a:lnTo>
                <a:lnTo>
                  <a:pt x="68636" y="507600"/>
                </a:lnTo>
                <a:close/>
                <a:moveTo>
                  <a:pt x="0" y="0"/>
                </a:moveTo>
                <a:lnTo>
                  <a:pt x="25419" y="0"/>
                </a:lnTo>
                <a:lnTo>
                  <a:pt x="25419" y="351428"/>
                </a:lnTo>
                <a:lnTo>
                  <a:pt x="0" y="351428"/>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03</a:t>
            </a:r>
          </a:p>
        </p:txBody>
      </p:sp>
      <p:sp>
        <p:nvSpPr>
          <p:cNvPr id="63" name="Espace réservé du texte 62">
            <a:extLst>
              <a:ext uri="{FF2B5EF4-FFF2-40B4-BE49-F238E27FC236}">
                <a16:creationId xmlns:a16="http://schemas.microsoft.com/office/drawing/2014/main" id="{6D88ED59-BFB6-B498-A666-B131CEE64C8F}"/>
              </a:ext>
            </a:extLst>
          </p:cNvPr>
          <p:cNvSpPr>
            <a:spLocks noGrp="1"/>
          </p:cNvSpPr>
          <p:nvPr>
            <p:ph type="body" sz="quarter" idx="16" hasCustomPrompt="1"/>
          </p:nvPr>
        </p:nvSpPr>
        <p:spPr bwMode="gray">
          <a:xfrm>
            <a:off x="4504550" y="3745522"/>
            <a:ext cx="92518" cy="507600"/>
          </a:xfrm>
          <a:custGeom>
            <a:avLst/>
            <a:gdLst>
              <a:gd name="connsiteX0" fmla="*/ 67101 w 92518"/>
              <a:gd name="connsiteY0" fmla="*/ 278939 h 507600"/>
              <a:gd name="connsiteX1" fmla="*/ 92518 w 92518"/>
              <a:gd name="connsiteY1" fmla="*/ 278939 h 507600"/>
              <a:gd name="connsiteX2" fmla="*/ 92518 w 92518"/>
              <a:gd name="connsiteY2" fmla="*/ 506485 h 507600"/>
              <a:gd name="connsiteX3" fmla="*/ 67101 w 92518"/>
              <a:gd name="connsiteY3" fmla="*/ 506485 h 507600"/>
              <a:gd name="connsiteX4" fmla="*/ 67101 w 92518"/>
              <a:gd name="connsiteY4" fmla="*/ 0 h 507600"/>
              <a:gd name="connsiteX5" fmla="*/ 92518 w 92518"/>
              <a:gd name="connsiteY5" fmla="*/ 0 h 507600"/>
              <a:gd name="connsiteX6" fmla="*/ 92518 w 92518"/>
              <a:gd name="connsiteY6" fmla="*/ 227546 h 507600"/>
              <a:gd name="connsiteX7" fmla="*/ 67101 w 92518"/>
              <a:gd name="connsiteY7" fmla="*/ 227546 h 507600"/>
              <a:gd name="connsiteX8" fmla="*/ 0 w 92518"/>
              <a:gd name="connsiteY8" fmla="*/ 0 h 507600"/>
              <a:gd name="connsiteX9" fmla="*/ 25419 w 92518"/>
              <a:gd name="connsiteY9" fmla="*/ 0 h 507600"/>
              <a:gd name="connsiteX10" fmla="*/ 25419 w 92518"/>
              <a:gd name="connsiteY10" fmla="*/ 507600 h 507600"/>
              <a:gd name="connsiteX11" fmla="*/ 0 w 92518"/>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18" h="507600">
                <a:moveTo>
                  <a:pt x="67101" y="278939"/>
                </a:moveTo>
                <a:lnTo>
                  <a:pt x="92518" y="278939"/>
                </a:lnTo>
                <a:lnTo>
                  <a:pt x="92518" y="506485"/>
                </a:lnTo>
                <a:lnTo>
                  <a:pt x="67101" y="506485"/>
                </a:lnTo>
                <a:close/>
                <a:moveTo>
                  <a:pt x="67101" y="0"/>
                </a:moveTo>
                <a:lnTo>
                  <a:pt x="92518" y="0"/>
                </a:lnTo>
                <a:lnTo>
                  <a:pt x="92518" y="227546"/>
                </a:lnTo>
                <a:lnTo>
                  <a:pt x="67101" y="227546"/>
                </a:lnTo>
                <a:close/>
                <a:moveTo>
                  <a:pt x="0" y="0"/>
                </a:moveTo>
                <a:lnTo>
                  <a:pt x="25419" y="0"/>
                </a:lnTo>
                <a:lnTo>
                  <a:pt x="25419"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04</a:t>
            </a:r>
          </a:p>
        </p:txBody>
      </p:sp>
      <p:sp>
        <p:nvSpPr>
          <p:cNvPr id="65" name="Espace réservé du texte 64">
            <a:extLst>
              <a:ext uri="{FF2B5EF4-FFF2-40B4-BE49-F238E27FC236}">
                <a16:creationId xmlns:a16="http://schemas.microsoft.com/office/drawing/2014/main" id="{47B12062-EC6D-6B7C-8367-DF9142473E10}"/>
              </a:ext>
            </a:extLst>
          </p:cNvPr>
          <p:cNvSpPr>
            <a:spLocks noGrp="1"/>
          </p:cNvSpPr>
          <p:nvPr>
            <p:ph type="body" sz="quarter" idx="17" hasCustomPrompt="1"/>
          </p:nvPr>
        </p:nvSpPr>
        <p:spPr bwMode="gray">
          <a:xfrm>
            <a:off x="7052782" y="3745522"/>
            <a:ext cx="92520" cy="507600"/>
          </a:xfrm>
          <a:custGeom>
            <a:avLst/>
            <a:gdLst>
              <a:gd name="connsiteX0" fmla="*/ 0 w 92520"/>
              <a:gd name="connsiteY0" fmla="*/ 368870 h 507600"/>
              <a:gd name="connsiteX1" fmla="*/ 25419 w 92520"/>
              <a:gd name="connsiteY1" fmla="*/ 368870 h 507600"/>
              <a:gd name="connsiteX2" fmla="*/ 25419 w 92520"/>
              <a:gd name="connsiteY2" fmla="*/ 507129 h 507600"/>
              <a:gd name="connsiteX3" fmla="*/ 0 w 92520"/>
              <a:gd name="connsiteY3" fmla="*/ 507129 h 507600"/>
              <a:gd name="connsiteX4" fmla="*/ 68622 w 92520"/>
              <a:gd name="connsiteY4" fmla="*/ 0 h 507600"/>
              <a:gd name="connsiteX5" fmla="*/ 92520 w 92520"/>
              <a:gd name="connsiteY5" fmla="*/ 0 h 507600"/>
              <a:gd name="connsiteX6" fmla="*/ 92520 w 92520"/>
              <a:gd name="connsiteY6" fmla="*/ 507600 h 507600"/>
              <a:gd name="connsiteX7" fmla="*/ 68622 w 92520"/>
              <a:gd name="connsiteY7" fmla="*/ 507600 h 507600"/>
              <a:gd name="connsiteX8" fmla="*/ 0 w 92520"/>
              <a:gd name="connsiteY8" fmla="*/ 0 h 507600"/>
              <a:gd name="connsiteX9" fmla="*/ 25419 w 92520"/>
              <a:gd name="connsiteY9" fmla="*/ 0 h 507600"/>
              <a:gd name="connsiteX10" fmla="*/ 25419 w 92520"/>
              <a:gd name="connsiteY10" fmla="*/ 311277 h 507600"/>
              <a:gd name="connsiteX11" fmla="*/ 0 w 92520"/>
              <a:gd name="connsiteY11" fmla="*/ 311277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68870"/>
                </a:moveTo>
                <a:lnTo>
                  <a:pt x="25419" y="368870"/>
                </a:lnTo>
                <a:lnTo>
                  <a:pt x="25419" y="507129"/>
                </a:lnTo>
                <a:lnTo>
                  <a:pt x="0" y="507129"/>
                </a:lnTo>
                <a:close/>
                <a:moveTo>
                  <a:pt x="68622" y="0"/>
                </a:moveTo>
                <a:lnTo>
                  <a:pt x="92520" y="0"/>
                </a:lnTo>
                <a:lnTo>
                  <a:pt x="92520" y="507600"/>
                </a:lnTo>
                <a:lnTo>
                  <a:pt x="68622" y="507600"/>
                </a:lnTo>
                <a:close/>
                <a:moveTo>
                  <a:pt x="0" y="0"/>
                </a:moveTo>
                <a:lnTo>
                  <a:pt x="25419" y="0"/>
                </a:lnTo>
                <a:lnTo>
                  <a:pt x="25419" y="311277"/>
                </a:lnTo>
                <a:lnTo>
                  <a:pt x="0" y="311277"/>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05</a:t>
            </a:r>
          </a:p>
        </p:txBody>
      </p:sp>
      <p:sp>
        <p:nvSpPr>
          <p:cNvPr id="66" name="Espace réservé du texte 65">
            <a:extLst>
              <a:ext uri="{FF2B5EF4-FFF2-40B4-BE49-F238E27FC236}">
                <a16:creationId xmlns:a16="http://schemas.microsoft.com/office/drawing/2014/main" id="{9A56595B-2DFF-9F4C-B71B-46D81866B47F}"/>
              </a:ext>
            </a:extLst>
          </p:cNvPr>
          <p:cNvSpPr>
            <a:spLocks noGrp="1"/>
          </p:cNvSpPr>
          <p:nvPr>
            <p:ph type="body" sz="quarter" idx="18" hasCustomPrompt="1"/>
          </p:nvPr>
        </p:nvSpPr>
        <p:spPr bwMode="gray">
          <a:xfrm>
            <a:off x="9598341" y="3745522"/>
            <a:ext cx="92520" cy="507600"/>
          </a:xfrm>
          <a:custGeom>
            <a:avLst/>
            <a:gdLst>
              <a:gd name="connsiteX0" fmla="*/ 68634 w 92520"/>
              <a:gd name="connsiteY0" fmla="*/ 172235 h 507600"/>
              <a:gd name="connsiteX1" fmla="*/ 92520 w 92520"/>
              <a:gd name="connsiteY1" fmla="*/ 172235 h 507600"/>
              <a:gd name="connsiteX2" fmla="*/ 92520 w 92520"/>
              <a:gd name="connsiteY2" fmla="*/ 506473 h 507600"/>
              <a:gd name="connsiteX3" fmla="*/ 68634 w 92520"/>
              <a:gd name="connsiteY3" fmla="*/ 506473 h 507600"/>
              <a:gd name="connsiteX4" fmla="*/ 68634 w 92520"/>
              <a:gd name="connsiteY4" fmla="*/ 0 h 507600"/>
              <a:gd name="connsiteX5" fmla="*/ 92520 w 92520"/>
              <a:gd name="connsiteY5" fmla="*/ 0 h 507600"/>
              <a:gd name="connsiteX6" fmla="*/ 92520 w 92520"/>
              <a:gd name="connsiteY6" fmla="*/ 115298 h 507600"/>
              <a:gd name="connsiteX7" fmla="*/ 68634 w 92520"/>
              <a:gd name="connsiteY7" fmla="*/ 115298 h 507600"/>
              <a:gd name="connsiteX8" fmla="*/ 0 w 92520"/>
              <a:gd name="connsiteY8" fmla="*/ 0 h 507600"/>
              <a:gd name="connsiteX9" fmla="*/ 25418 w 92520"/>
              <a:gd name="connsiteY9" fmla="*/ 0 h 507600"/>
              <a:gd name="connsiteX10" fmla="*/ 25418 w 92520"/>
              <a:gd name="connsiteY10" fmla="*/ 507600 h 507600"/>
              <a:gd name="connsiteX11" fmla="*/ 0 w 92520"/>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634" y="172235"/>
                </a:moveTo>
                <a:lnTo>
                  <a:pt x="92520" y="172235"/>
                </a:lnTo>
                <a:lnTo>
                  <a:pt x="92520" y="506473"/>
                </a:lnTo>
                <a:lnTo>
                  <a:pt x="68634" y="506473"/>
                </a:lnTo>
                <a:close/>
                <a:moveTo>
                  <a:pt x="68634" y="0"/>
                </a:moveTo>
                <a:lnTo>
                  <a:pt x="92520" y="0"/>
                </a:lnTo>
                <a:lnTo>
                  <a:pt x="92520" y="115298"/>
                </a:lnTo>
                <a:lnTo>
                  <a:pt x="68634" y="115298"/>
                </a:lnTo>
                <a:close/>
                <a:moveTo>
                  <a:pt x="0" y="0"/>
                </a:moveTo>
                <a:lnTo>
                  <a:pt x="25418" y="0"/>
                </a:lnTo>
                <a:lnTo>
                  <a:pt x="25418"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dirty="0"/>
              <a:t>06</a:t>
            </a:r>
          </a:p>
        </p:txBody>
      </p:sp>
      <p:sp>
        <p:nvSpPr>
          <p:cNvPr id="68" name="Espace réservé du texte 67">
            <a:extLst>
              <a:ext uri="{FF2B5EF4-FFF2-40B4-BE49-F238E27FC236}">
                <a16:creationId xmlns:a16="http://schemas.microsoft.com/office/drawing/2014/main" id="{C348551E-1D52-88A0-C751-F7DC84AC68A1}"/>
              </a:ext>
            </a:extLst>
          </p:cNvPr>
          <p:cNvSpPr>
            <a:spLocks noGrp="1"/>
          </p:cNvSpPr>
          <p:nvPr>
            <p:ph type="body" sz="quarter" idx="19" hasCustomPrompt="1"/>
          </p:nvPr>
        </p:nvSpPr>
        <p:spPr>
          <a:xfrm>
            <a:off x="4504550"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5" name="Espace réservé du texte 67">
            <a:extLst>
              <a:ext uri="{FF2B5EF4-FFF2-40B4-BE49-F238E27FC236}">
                <a16:creationId xmlns:a16="http://schemas.microsoft.com/office/drawing/2014/main" id="{5D5E1386-5291-5315-6AD9-5C4D30ADA950}"/>
              </a:ext>
            </a:extLst>
          </p:cNvPr>
          <p:cNvSpPr>
            <a:spLocks noGrp="1"/>
          </p:cNvSpPr>
          <p:nvPr>
            <p:ph type="body" sz="quarter" idx="22" hasCustomPrompt="1"/>
          </p:nvPr>
        </p:nvSpPr>
        <p:spPr>
          <a:xfrm>
            <a:off x="7052782"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7" name="Espace réservé du texte 67">
            <a:extLst>
              <a:ext uri="{FF2B5EF4-FFF2-40B4-BE49-F238E27FC236}">
                <a16:creationId xmlns:a16="http://schemas.microsoft.com/office/drawing/2014/main" id="{7D6520EC-71BD-6D16-BA25-0F724ACB803A}"/>
              </a:ext>
            </a:extLst>
          </p:cNvPr>
          <p:cNvSpPr>
            <a:spLocks noGrp="1"/>
          </p:cNvSpPr>
          <p:nvPr>
            <p:ph type="body" sz="quarter" idx="24" hasCustomPrompt="1"/>
          </p:nvPr>
        </p:nvSpPr>
        <p:spPr>
          <a:xfrm>
            <a:off x="9598339"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79" name="Espace réservé du texte 67">
            <a:extLst>
              <a:ext uri="{FF2B5EF4-FFF2-40B4-BE49-F238E27FC236}">
                <a16:creationId xmlns:a16="http://schemas.microsoft.com/office/drawing/2014/main" id="{73BE562C-CBDA-232B-BD6D-45231CDED528}"/>
              </a:ext>
            </a:extLst>
          </p:cNvPr>
          <p:cNvSpPr>
            <a:spLocks noGrp="1"/>
          </p:cNvSpPr>
          <p:nvPr>
            <p:ph type="body" sz="quarter" idx="26" hasCustomPrompt="1"/>
          </p:nvPr>
        </p:nvSpPr>
        <p:spPr>
          <a:xfrm>
            <a:off x="450455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81" name="Espace réservé du texte 67">
            <a:extLst>
              <a:ext uri="{FF2B5EF4-FFF2-40B4-BE49-F238E27FC236}">
                <a16:creationId xmlns:a16="http://schemas.microsoft.com/office/drawing/2014/main" id="{63C88493-D196-CF66-40FA-FD1F99F2D4FB}"/>
              </a:ext>
            </a:extLst>
          </p:cNvPr>
          <p:cNvSpPr>
            <a:spLocks noGrp="1"/>
          </p:cNvSpPr>
          <p:nvPr>
            <p:ph type="body" sz="quarter" idx="28" hasCustomPrompt="1"/>
          </p:nvPr>
        </p:nvSpPr>
        <p:spPr>
          <a:xfrm>
            <a:off x="7052782"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83" name="Espace réservé du texte 67">
            <a:extLst>
              <a:ext uri="{FF2B5EF4-FFF2-40B4-BE49-F238E27FC236}">
                <a16:creationId xmlns:a16="http://schemas.microsoft.com/office/drawing/2014/main" id="{9B8DDCD9-67E9-6CFF-29B2-7020630C2230}"/>
              </a:ext>
            </a:extLst>
          </p:cNvPr>
          <p:cNvSpPr>
            <a:spLocks noGrp="1"/>
          </p:cNvSpPr>
          <p:nvPr>
            <p:ph type="body" sz="quarter" idx="30" hasCustomPrompt="1"/>
          </p:nvPr>
        </p:nvSpPr>
        <p:spPr>
          <a:xfrm>
            <a:off x="959834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dirty="0"/>
              <a:t>Tête de chapitre </a:t>
            </a:r>
            <a:br>
              <a:rPr lang="fr-FR" noProof="0" dirty="0"/>
            </a:br>
            <a:r>
              <a:rPr lang="fr-FR" noProof="0" dirty="0"/>
              <a:t>sur deux lignes</a:t>
            </a:r>
          </a:p>
        </p:txBody>
      </p:sp>
      <p:sp>
        <p:nvSpPr>
          <p:cNvPr id="2" name="Espace réservé pour une image  10">
            <a:extLst>
              <a:ext uri="{FF2B5EF4-FFF2-40B4-BE49-F238E27FC236}">
                <a16:creationId xmlns:a16="http://schemas.microsoft.com/office/drawing/2014/main" id="{AD7483C7-EF8C-9394-7E2D-CC961E672FDF}"/>
              </a:ext>
            </a:extLst>
          </p:cNvPr>
          <p:cNvSpPr>
            <a:spLocks noGrp="1"/>
          </p:cNvSpPr>
          <p:nvPr>
            <p:ph type="pic" sz="quarter" idx="32" hasCustomPrompt="1"/>
          </p:nvPr>
        </p:nvSpPr>
        <p:spPr bwMode="gray">
          <a:xfrm>
            <a:off x="644400" y="1893600"/>
            <a:ext cx="3038400" cy="37296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
        <p:nvSpPr>
          <p:cNvPr id="8" name="Espace réservé du texte 73">
            <a:extLst>
              <a:ext uri="{FF2B5EF4-FFF2-40B4-BE49-F238E27FC236}">
                <a16:creationId xmlns:a16="http://schemas.microsoft.com/office/drawing/2014/main" id="{C08D7366-A091-2557-7960-40D2B63A3EE2}"/>
              </a:ext>
            </a:extLst>
          </p:cNvPr>
          <p:cNvSpPr>
            <a:spLocks noGrp="1"/>
          </p:cNvSpPr>
          <p:nvPr>
            <p:ph type="body" sz="quarter" idx="21" hasCustomPrompt="1"/>
          </p:nvPr>
        </p:nvSpPr>
        <p:spPr>
          <a:xfrm>
            <a:off x="4504551"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9" name="Espace réservé du texte 73">
            <a:extLst>
              <a:ext uri="{FF2B5EF4-FFF2-40B4-BE49-F238E27FC236}">
                <a16:creationId xmlns:a16="http://schemas.microsoft.com/office/drawing/2014/main" id="{8C653EC6-670E-3380-CB4D-4930C1ECE7BC}"/>
              </a:ext>
            </a:extLst>
          </p:cNvPr>
          <p:cNvSpPr>
            <a:spLocks noGrp="1"/>
          </p:cNvSpPr>
          <p:nvPr>
            <p:ph type="body" sz="quarter" idx="23" hasCustomPrompt="1"/>
          </p:nvPr>
        </p:nvSpPr>
        <p:spPr>
          <a:xfrm>
            <a:off x="7052782"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10" name="Espace réservé du texte 73">
            <a:extLst>
              <a:ext uri="{FF2B5EF4-FFF2-40B4-BE49-F238E27FC236}">
                <a16:creationId xmlns:a16="http://schemas.microsoft.com/office/drawing/2014/main" id="{B4953CE4-A405-AB3B-C7FB-1EE806463FEA}"/>
              </a:ext>
            </a:extLst>
          </p:cNvPr>
          <p:cNvSpPr>
            <a:spLocks noGrp="1"/>
          </p:cNvSpPr>
          <p:nvPr>
            <p:ph type="body" sz="quarter" idx="25" hasCustomPrompt="1"/>
          </p:nvPr>
        </p:nvSpPr>
        <p:spPr>
          <a:xfrm>
            <a:off x="9598339"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11" name="Espace réservé du texte 73">
            <a:extLst>
              <a:ext uri="{FF2B5EF4-FFF2-40B4-BE49-F238E27FC236}">
                <a16:creationId xmlns:a16="http://schemas.microsoft.com/office/drawing/2014/main" id="{DD295316-4700-E353-82BC-0470DD4B1DB5}"/>
              </a:ext>
            </a:extLst>
          </p:cNvPr>
          <p:cNvSpPr>
            <a:spLocks noGrp="1"/>
          </p:cNvSpPr>
          <p:nvPr>
            <p:ph type="body" sz="quarter" idx="27" hasCustomPrompt="1"/>
          </p:nvPr>
        </p:nvSpPr>
        <p:spPr>
          <a:xfrm>
            <a:off x="450455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12" name="Espace réservé du texte 73">
            <a:extLst>
              <a:ext uri="{FF2B5EF4-FFF2-40B4-BE49-F238E27FC236}">
                <a16:creationId xmlns:a16="http://schemas.microsoft.com/office/drawing/2014/main" id="{4468E189-3573-55A7-3B91-DE9FC4C272F9}"/>
              </a:ext>
            </a:extLst>
          </p:cNvPr>
          <p:cNvSpPr>
            <a:spLocks noGrp="1"/>
          </p:cNvSpPr>
          <p:nvPr>
            <p:ph type="body" sz="quarter" idx="29" hasCustomPrompt="1"/>
          </p:nvPr>
        </p:nvSpPr>
        <p:spPr>
          <a:xfrm>
            <a:off x="7052782"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
        <p:nvSpPr>
          <p:cNvPr id="13" name="Espace réservé du texte 73">
            <a:extLst>
              <a:ext uri="{FF2B5EF4-FFF2-40B4-BE49-F238E27FC236}">
                <a16:creationId xmlns:a16="http://schemas.microsoft.com/office/drawing/2014/main" id="{4DD0E919-C4B2-A01D-3650-EDC9DC8CBA53}"/>
              </a:ext>
            </a:extLst>
          </p:cNvPr>
          <p:cNvSpPr>
            <a:spLocks noGrp="1"/>
          </p:cNvSpPr>
          <p:nvPr>
            <p:ph type="body" sz="quarter" idx="31" hasCustomPrompt="1"/>
          </p:nvPr>
        </p:nvSpPr>
        <p:spPr>
          <a:xfrm>
            <a:off x="959834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dirty="0"/>
              <a:t>Sous-partie sur une ligne</a:t>
            </a:r>
          </a:p>
          <a:p>
            <a:pPr lvl="0"/>
            <a:r>
              <a:rPr lang="fr-FR" noProof="0" dirty="0"/>
              <a:t>Sous-partie sur une ligne</a:t>
            </a:r>
          </a:p>
          <a:p>
            <a:pPr lvl="0"/>
            <a:r>
              <a:rPr lang="fr-FR" noProof="0" dirty="0"/>
              <a:t>Sous-partie sur une ligne</a:t>
            </a:r>
          </a:p>
          <a:p>
            <a:pPr lvl="0"/>
            <a:r>
              <a:rPr lang="fr-FR" noProof="0" dirty="0"/>
              <a:t>Sous-partie sur une ligne</a:t>
            </a:r>
          </a:p>
        </p:txBody>
      </p:sp>
    </p:spTree>
    <p:extLst>
      <p:ext uri="{BB962C8B-B14F-4D97-AF65-F5344CB8AC3E}">
        <p14:creationId xmlns:p14="http://schemas.microsoft.com/office/powerpoint/2010/main" val="2491080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RE CHAP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55F94-11A5-0BF7-F549-FD3B5D4DC766}"/>
              </a:ext>
            </a:extLst>
          </p:cNvPr>
          <p:cNvSpPr>
            <a:spLocks noGrp="1"/>
          </p:cNvSpPr>
          <p:nvPr>
            <p:ph type="title" hasCustomPrompt="1"/>
          </p:nvPr>
        </p:nvSpPr>
        <p:spPr>
          <a:xfrm>
            <a:off x="550800" y="238124"/>
            <a:ext cx="2539244" cy="2275200"/>
          </a:xfrm>
        </p:spPr>
        <p:txBody>
          <a:bodyPr anchor="b" anchorCtr="0"/>
          <a:lstStyle>
            <a:lvl1pPr algn="l">
              <a:defRPr sz="17000" b="0" cap="none" baseline="0">
                <a:solidFill>
                  <a:schemeClr val="tx1"/>
                </a:solidFill>
                <a:latin typeface="+mj-lt"/>
              </a:defRPr>
            </a:lvl1pPr>
          </a:lstStyle>
          <a:p>
            <a:r>
              <a:rPr lang="fr-FR" dirty="0"/>
              <a:t>00</a:t>
            </a:r>
          </a:p>
        </p:txBody>
      </p:sp>
      <p:sp>
        <p:nvSpPr>
          <p:cNvPr id="3" name="Espace réservé du pied de page 2">
            <a:extLst>
              <a:ext uri="{FF2B5EF4-FFF2-40B4-BE49-F238E27FC236}">
                <a16:creationId xmlns:a16="http://schemas.microsoft.com/office/drawing/2014/main" id="{330ABC45-9F81-8637-6AA1-23946E943257}"/>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C5F10DA8-72F4-384A-9364-765F63A68A83}"/>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91F884F2-258A-E650-EF1D-393962B2F361}"/>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DC38748-7893-770E-68D6-9A0ABDBE381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0260" y="6450941"/>
            <a:ext cx="2013525" cy="179347"/>
          </a:xfrm>
          <a:prstGeom prst="rect">
            <a:avLst/>
          </a:prstGeom>
        </p:spPr>
      </p:pic>
      <p:sp>
        <p:nvSpPr>
          <p:cNvPr id="19" name="Espace réservé du texte 18">
            <a:extLst>
              <a:ext uri="{FF2B5EF4-FFF2-40B4-BE49-F238E27FC236}">
                <a16:creationId xmlns:a16="http://schemas.microsoft.com/office/drawing/2014/main" id="{C9155F29-3887-067F-943C-859F58F8D29F}"/>
              </a:ext>
            </a:extLst>
          </p:cNvPr>
          <p:cNvSpPr>
            <a:spLocks noGrp="1"/>
          </p:cNvSpPr>
          <p:nvPr>
            <p:ph type="body" sz="quarter" idx="14" hasCustomPrompt="1"/>
          </p:nvPr>
        </p:nvSpPr>
        <p:spPr>
          <a:xfrm>
            <a:off x="4928400" y="436862"/>
            <a:ext cx="6638400" cy="552449"/>
          </a:xfrm>
        </p:spPr>
        <p:txBody>
          <a:bodyPr anchor="t" anchorCtr="0"/>
          <a:lstStyle>
            <a:lvl1pPr marL="0" indent="0" algn="r">
              <a:lnSpc>
                <a:spcPct val="90000"/>
              </a:lnSpc>
              <a:spcAft>
                <a:spcPts val="0"/>
              </a:spcAft>
              <a:buNone/>
              <a:defRPr sz="4000" b="1">
                <a:solidFill>
                  <a:schemeClr val="accent2"/>
                </a:solidFill>
              </a:defRPr>
            </a:lvl1pPr>
            <a:lvl2pPr marL="0" indent="0" algn="r">
              <a:lnSpc>
                <a:spcPct val="90000"/>
              </a:lnSpc>
              <a:spcAft>
                <a:spcPts val="0"/>
              </a:spcAft>
              <a:buNone/>
              <a:defRPr sz="4000" b="1">
                <a:solidFill>
                  <a:schemeClr val="accent2"/>
                </a:solidFill>
              </a:defRPr>
            </a:lvl2pPr>
            <a:lvl3pPr marL="0" indent="0" algn="r">
              <a:lnSpc>
                <a:spcPct val="90000"/>
              </a:lnSpc>
              <a:spcAft>
                <a:spcPts val="0"/>
              </a:spcAft>
              <a:buNone/>
              <a:defRPr sz="4000" b="1">
                <a:solidFill>
                  <a:schemeClr val="accent2"/>
                </a:solidFill>
              </a:defRPr>
            </a:lvl3pPr>
            <a:lvl4pPr marL="0" indent="0" algn="r">
              <a:lnSpc>
                <a:spcPct val="90000"/>
              </a:lnSpc>
              <a:spcAft>
                <a:spcPts val="0"/>
              </a:spcAft>
              <a:buNone/>
              <a:defRPr sz="4000" b="1">
                <a:solidFill>
                  <a:schemeClr val="accent2"/>
                </a:solidFill>
              </a:defRPr>
            </a:lvl4pPr>
            <a:lvl5pPr marL="0" indent="0" algn="r">
              <a:lnSpc>
                <a:spcPct val="90000"/>
              </a:lnSpc>
              <a:spcAft>
                <a:spcPts val="0"/>
              </a:spcAft>
              <a:buNone/>
              <a:defRPr sz="4000" b="1">
                <a:solidFill>
                  <a:schemeClr val="accent2"/>
                </a:solidFill>
              </a:defRPr>
            </a:lvl5pPr>
            <a:lvl6pPr marL="0" indent="0" algn="r">
              <a:lnSpc>
                <a:spcPct val="90000"/>
              </a:lnSpc>
              <a:spcAft>
                <a:spcPts val="0"/>
              </a:spcAft>
              <a:buNone/>
              <a:defRPr sz="4000" b="1">
                <a:solidFill>
                  <a:schemeClr val="accent2"/>
                </a:solidFill>
              </a:defRPr>
            </a:lvl6pPr>
            <a:lvl7pPr marL="0" indent="0" algn="r">
              <a:lnSpc>
                <a:spcPct val="90000"/>
              </a:lnSpc>
              <a:spcAft>
                <a:spcPts val="0"/>
              </a:spcAft>
              <a:buNone/>
              <a:defRPr sz="4000" b="1">
                <a:solidFill>
                  <a:schemeClr val="accent2"/>
                </a:solidFill>
              </a:defRPr>
            </a:lvl7pPr>
            <a:lvl8pPr marL="0" indent="0" algn="r">
              <a:lnSpc>
                <a:spcPct val="90000"/>
              </a:lnSpc>
              <a:spcAft>
                <a:spcPts val="0"/>
              </a:spcAft>
              <a:buNone/>
              <a:defRPr sz="4000" b="1">
                <a:solidFill>
                  <a:schemeClr val="accent2"/>
                </a:solidFill>
              </a:defRPr>
            </a:lvl8pPr>
            <a:lvl9pPr marL="0" indent="0" algn="r">
              <a:lnSpc>
                <a:spcPct val="90000"/>
              </a:lnSpc>
              <a:spcAft>
                <a:spcPts val="0"/>
              </a:spcAft>
              <a:buNone/>
              <a:defRPr sz="4000" b="1">
                <a:solidFill>
                  <a:schemeClr val="accent2"/>
                </a:solidFill>
              </a:defRPr>
            </a:lvl9pPr>
          </a:lstStyle>
          <a:p>
            <a:pPr lvl="0"/>
            <a:r>
              <a:rPr lang="fr-FR" noProof="0" dirty="0"/>
              <a:t>Titre de chapitre</a:t>
            </a:r>
          </a:p>
        </p:txBody>
      </p:sp>
      <p:sp>
        <p:nvSpPr>
          <p:cNvPr id="20" name="Espace réservé du texte 18">
            <a:extLst>
              <a:ext uri="{FF2B5EF4-FFF2-40B4-BE49-F238E27FC236}">
                <a16:creationId xmlns:a16="http://schemas.microsoft.com/office/drawing/2014/main" id="{B7648C02-EF79-F8A7-E358-8A1EA3F53E25}"/>
              </a:ext>
            </a:extLst>
          </p:cNvPr>
          <p:cNvSpPr>
            <a:spLocks noGrp="1"/>
          </p:cNvSpPr>
          <p:nvPr>
            <p:ph type="body" sz="quarter" idx="15" hasCustomPrompt="1"/>
          </p:nvPr>
        </p:nvSpPr>
        <p:spPr>
          <a:xfrm>
            <a:off x="4928400" y="989311"/>
            <a:ext cx="6638400" cy="1440000"/>
          </a:xfrm>
        </p:spPr>
        <p:txBody>
          <a:bodyPr anchor="t" anchorCtr="0"/>
          <a:lstStyle>
            <a:lvl1pPr marL="0" indent="0" algn="r">
              <a:lnSpc>
                <a:spcPct val="90000"/>
              </a:lnSpc>
              <a:spcAft>
                <a:spcPts val="0"/>
              </a:spcAft>
              <a:buNone/>
              <a:defRPr sz="4000" b="1"/>
            </a:lvl1pPr>
            <a:lvl2pPr marL="0" indent="0" algn="r">
              <a:lnSpc>
                <a:spcPct val="90000"/>
              </a:lnSpc>
              <a:spcAft>
                <a:spcPts val="0"/>
              </a:spcAft>
              <a:buNone/>
              <a:defRPr sz="4000" b="1"/>
            </a:lvl2pPr>
            <a:lvl3pPr marL="0" indent="0" algn="r">
              <a:lnSpc>
                <a:spcPct val="90000"/>
              </a:lnSpc>
              <a:spcAft>
                <a:spcPts val="0"/>
              </a:spcAft>
              <a:buNone/>
              <a:defRPr sz="4000" b="1"/>
            </a:lvl3pPr>
            <a:lvl4pPr marL="0" indent="0" algn="r">
              <a:lnSpc>
                <a:spcPct val="90000"/>
              </a:lnSpc>
              <a:spcAft>
                <a:spcPts val="0"/>
              </a:spcAft>
              <a:buNone/>
              <a:defRPr sz="4000" b="1"/>
            </a:lvl4pPr>
            <a:lvl5pPr marL="0" indent="0" algn="r">
              <a:lnSpc>
                <a:spcPct val="90000"/>
              </a:lnSpc>
              <a:spcAft>
                <a:spcPts val="0"/>
              </a:spcAft>
              <a:buNone/>
              <a:defRPr sz="4000" b="1"/>
            </a:lvl5pPr>
            <a:lvl6pPr marL="0" indent="0" algn="r">
              <a:lnSpc>
                <a:spcPct val="90000"/>
              </a:lnSpc>
              <a:spcAft>
                <a:spcPts val="0"/>
              </a:spcAft>
              <a:buNone/>
              <a:defRPr sz="4000" b="1"/>
            </a:lvl6pPr>
            <a:lvl7pPr marL="0" indent="0" algn="r">
              <a:lnSpc>
                <a:spcPct val="90000"/>
              </a:lnSpc>
              <a:spcAft>
                <a:spcPts val="0"/>
              </a:spcAft>
              <a:buNone/>
              <a:defRPr sz="4000" b="1"/>
            </a:lvl7pPr>
            <a:lvl8pPr marL="0" indent="0" algn="r">
              <a:lnSpc>
                <a:spcPct val="90000"/>
              </a:lnSpc>
              <a:spcAft>
                <a:spcPts val="0"/>
              </a:spcAft>
              <a:buNone/>
              <a:defRPr sz="4000" b="1"/>
            </a:lvl8pPr>
            <a:lvl9pPr marL="0" indent="0" algn="r">
              <a:lnSpc>
                <a:spcPct val="90000"/>
              </a:lnSpc>
              <a:spcAft>
                <a:spcPts val="0"/>
              </a:spcAft>
              <a:buNone/>
              <a:defRPr sz="4000" b="1"/>
            </a:lvl9pPr>
          </a:lstStyle>
          <a:p>
            <a:pPr lvl="0"/>
            <a:r>
              <a:rPr lang="fr-FR" noProof="0" dirty="0"/>
              <a:t>sur une ou </a:t>
            </a:r>
            <a:br>
              <a:rPr lang="fr-FR" noProof="0" dirty="0"/>
            </a:br>
            <a:r>
              <a:rPr lang="fr-FR" noProof="0" dirty="0"/>
              <a:t>deux lignes</a:t>
            </a:r>
          </a:p>
        </p:txBody>
      </p:sp>
      <p:sp>
        <p:nvSpPr>
          <p:cNvPr id="21" name="Espace réservé du texte 18">
            <a:extLst>
              <a:ext uri="{FF2B5EF4-FFF2-40B4-BE49-F238E27FC236}">
                <a16:creationId xmlns:a16="http://schemas.microsoft.com/office/drawing/2014/main" id="{1AD70EAF-BD8E-EF85-2602-1CB7388E5DE7}"/>
              </a:ext>
            </a:extLst>
          </p:cNvPr>
          <p:cNvSpPr>
            <a:spLocks noGrp="1"/>
          </p:cNvSpPr>
          <p:nvPr>
            <p:ph type="body" sz="quarter" idx="16" hasCustomPrompt="1"/>
          </p:nvPr>
        </p:nvSpPr>
        <p:spPr>
          <a:xfrm>
            <a:off x="4928400" y="2501999"/>
            <a:ext cx="6638400" cy="359999"/>
          </a:xfrm>
        </p:spPr>
        <p:txBody>
          <a:bodyPr/>
          <a:lstStyle>
            <a:lvl1pPr marL="0" indent="0" algn="r">
              <a:lnSpc>
                <a:spcPct val="90000"/>
              </a:lnSpc>
              <a:spcAft>
                <a:spcPts val="0"/>
              </a:spcAft>
              <a:buFont typeface="Arial" panose="020B0604020202020204" pitchFamily="34" charset="0"/>
              <a:buNone/>
              <a:defRPr sz="1900"/>
            </a:lvl1pPr>
            <a:lvl2pPr marL="0" indent="0" algn="r">
              <a:lnSpc>
                <a:spcPct val="90000"/>
              </a:lnSpc>
              <a:spcAft>
                <a:spcPts val="0"/>
              </a:spcAft>
              <a:buFont typeface="Arial" panose="020B0604020202020204" pitchFamily="34" charset="0"/>
              <a:buNone/>
              <a:defRPr sz="1900"/>
            </a:lvl2pPr>
            <a:lvl3pPr marL="0" indent="0" algn="r">
              <a:lnSpc>
                <a:spcPct val="90000"/>
              </a:lnSpc>
              <a:spcAft>
                <a:spcPts val="0"/>
              </a:spcAft>
              <a:buFont typeface="Arial" panose="020B0604020202020204" pitchFamily="34" charset="0"/>
              <a:buNone/>
              <a:defRPr sz="1900"/>
            </a:lvl3pPr>
            <a:lvl4pPr marL="0" indent="0" algn="r">
              <a:lnSpc>
                <a:spcPct val="90000"/>
              </a:lnSpc>
              <a:spcAft>
                <a:spcPts val="0"/>
              </a:spcAft>
              <a:buFont typeface="Arial" panose="020B0604020202020204" pitchFamily="34" charset="0"/>
              <a:buNone/>
              <a:defRPr sz="1900"/>
            </a:lvl4pPr>
            <a:lvl5pPr marL="0" indent="0" algn="r">
              <a:lnSpc>
                <a:spcPct val="90000"/>
              </a:lnSpc>
              <a:spcAft>
                <a:spcPts val="0"/>
              </a:spcAft>
              <a:buFont typeface="Arial" panose="020B0604020202020204" pitchFamily="34" charset="0"/>
              <a:buNone/>
              <a:defRPr sz="1900"/>
            </a:lvl5pPr>
            <a:lvl6pPr marL="0" indent="0" algn="r">
              <a:lnSpc>
                <a:spcPct val="90000"/>
              </a:lnSpc>
              <a:spcAft>
                <a:spcPts val="0"/>
              </a:spcAft>
              <a:buFont typeface="Arial" panose="020B0604020202020204" pitchFamily="34" charset="0"/>
              <a:buNone/>
              <a:defRPr sz="1900"/>
            </a:lvl6pPr>
            <a:lvl7pPr marL="0" indent="0" algn="r">
              <a:lnSpc>
                <a:spcPct val="90000"/>
              </a:lnSpc>
              <a:spcAft>
                <a:spcPts val="0"/>
              </a:spcAft>
              <a:buFont typeface="Arial" panose="020B0604020202020204" pitchFamily="34" charset="0"/>
              <a:buNone/>
              <a:defRPr sz="1900"/>
            </a:lvl7pPr>
            <a:lvl8pPr marL="0" indent="0" algn="r">
              <a:lnSpc>
                <a:spcPct val="90000"/>
              </a:lnSpc>
              <a:spcAft>
                <a:spcPts val="0"/>
              </a:spcAft>
              <a:buFont typeface="Arial" panose="020B0604020202020204" pitchFamily="34" charset="0"/>
              <a:buNone/>
              <a:defRPr sz="1900"/>
            </a:lvl8pPr>
            <a:lvl9pPr marL="0" indent="0" algn="r">
              <a:lnSpc>
                <a:spcPct val="90000"/>
              </a:lnSpc>
              <a:spcAft>
                <a:spcPts val="0"/>
              </a:spcAft>
              <a:buFont typeface="Arial" panose="020B0604020202020204" pitchFamily="34" charset="0"/>
              <a:buNone/>
              <a:defRPr sz="1900"/>
            </a:lvl9pPr>
          </a:lstStyle>
          <a:p>
            <a:pPr lvl="0"/>
            <a:r>
              <a:rPr lang="fr-FR" noProof="0" dirty="0"/>
              <a:t>Sous-titre sur une ligne</a:t>
            </a:r>
          </a:p>
        </p:txBody>
      </p:sp>
      <p:sp>
        <p:nvSpPr>
          <p:cNvPr id="31" name="Espace réservé pour une image  30">
            <a:extLst>
              <a:ext uri="{FF2B5EF4-FFF2-40B4-BE49-F238E27FC236}">
                <a16:creationId xmlns:a16="http://schemas.microsoft.com/office/drawing/2014/main" id="{B5C48C93-F75D-D00C-A374-238D57E7272A}"/>
              </a:ext>
            </a:extLst>
          </p:cNvPr>
          <p:cNvSpPr>
            <a:spLocks noGrp="1"/>
          </p:cNvSpPr>
          <p:nvPr>
            <p:ph type="pic" sz="quarter" idx="32" hasCustomPrompt="1"/>
          </p:nvPr>
        </p:nvSpPr>
        <p:spPr bwMode="gray">
          <a:xfrm>
            <a:off x="629400" y="3416400"/>
            <a:ext cx="10933200" cy="2808000"/>
          </a:xfrm>
          <a:custGeom>
            <a:avLst/>
            <a:gdLst>
              <a:gd name="connsiteX0" fmla="*/ 10933200 w 10933200"/>
              <a:gd name="connsiteY0" fmla="*/ 2469861 h 2808000"/>
              <a:gd name="connsiteX1" fmla="*/ 10933200 w 10933200"/>
              <a:gd name="connsiteY1" fmla="*/ 2808000 h 2808000"/>
              <a:gd name="connsiteX2" fmla="*/ 10594295 w 10933200"/>
              <a:gd name="connsiteY2" fmla="*/ 2808000 h 2808000"/>
              <a:gd name="connsiteX3" fmla="*/ 10933200 w 10933200"/>
              <a:gd name="connsiteY3" fmla="*/ 211929 h 2808000"/>
              <a:gd name="connsiteX4" fmla="*/ 10933200 w 10933200"/>
              <a:gd name="connsiteY4" fmla="*/ 976042 h 2808000"/>
              <a:gd name="connsiteX5" fmla="*/ 10409594 w 10933200"/>
              <a:gd name="connsiteY5" fmla="*/ 1498466 h 2808000"/>
              <a:gd name="connsiteX6" fmla="*/ 10592433 w 10933200"/>
              <a:gd name="connsiteY6" fmla="*/ 1680892 h 2808000"/>
              <a:gd name="connsiteX7" fmla="*/ 10933200 w 10933200"/>
              <a:gd name="connsiteY7" fmla="*/ 1340893 h 2808000"/>
              <a:gd name="connsiteX8" fmla="*/ 10933200 w 10933200"/>
              <a:gd name="connsiteY8" fmla="*/ 2105062 h 2808000"/>
              <a:gd name="connsiteX9" fmla="*/ 10228673 w 10933200"/>
              <a:gd name="connsiteY9" fmla="*/ 2808000 h 2808000"/>
              <a:gd name="connsiteX10" fmla="*/ 9462775 w 10933200"/>
              <a:gd name="connsiteY10" fmla="*/ 2808000 h 2808000"/>
              <a:gd name="connsiteX11" fmla="*/ 9846995 w 10933200"/>
              <a:gd name="connsiteY11" fmla="*/ 2424648 h 2808000"/>
              <a:gd name="connsiteX12" fmla="*/ 10076159 w 10933200"/>
              <a:gd name="connsiteY12" fmla="*/ 2653295 h 2808000"/>
              <a:gd name="connsiteX13" fmla="*/ 10077926 w 10933200"/>
              <a:gd name="connsiteY13" fmla="*/ 2011812 h 2808000"/>
              <a:gd name="connsiteX14" fmla="*/ 9672780 w 10933200"/>
              <a:gd name="connsiteY14" fmla="*/ 2012934 h 2808000"/>
              <a:gd name="connsiteX15" fmla="*/ 9434993 w 10933200"/>
              <a:gd name="connsiteY15" fmla="*/ 2013630 h 2808000"/>
              <a:gd name="connsiteX16" fmla="*/ 9664158 w 10933200"/>
              <a:gd name="connsiteY16" fmla="*/ 2242223 h 2808000"/>
              <a:gd name="connsiteX17" fmla="*/ 9097152 w 10933200"/>
              <a:gd name="connsiteY17" fmla="*/ 2808000 h 2808000"/>
              <a:gd name="connsiteX18" fmla="*/ 8331257 w 10933200"/>
              <a:gd name="connsiteY18" fmla="*/ 2808000 h 2808000"/>
              <a:gd name="connsiteX19" fmla="*/ 8882569 w 10933200"/>
              <a:gd name="connsiteY19" fmla="*/ 0 h 2808000"/>
              <a:gd name="connsiteX20" fmla="*/ 9648411 w 10933200"/>
              <a:gd name="connsiteY20" fmla="*/ 0 h 2808000"/>
              <a:gd name="connsiteX21" fmla="*/ 7994513 w 10933200"/>
              <a:gd name="connsiteY21" fmla="*/ 1650167 h 2808000"/>
              <a:gd name="connsiteX22" fmla="*/ 8177298 w 10933200"/>
              <a:gd name="connsiteY22" fmla="*/ 1832593 h 2808000"/>
              <a:gd name="connsiteX23" fmla="*/ 10014088 w 10933200"/>
              <a:gd name="connsiteY23" fmla="*/ 0 h 2808000"/>
              <a:gd name="connsiteX24" fmla="*/ 10779931 w 10933200"/>
              <a:gd name="connsiteY24" fmla="*/ 0 h 2808000"/>
              <a:gd name="connsiteX25" fmla="*/ 7965581 w 10933200"/>
              <a:gd name="connsiteY25" fmla="*/ 2808000 h 2808000"/>
              <a:gd name="connsiteX26" fmla="*/ 7015586 w 10933200"/>
              <a:gd name="connsiteY26" fmla="*/ 2808000 h 2808000"/>
              <a:gd name="connsiteX27" fmla="*/ 6924797 w 10933200"/>
              <a:gd name="connsiteY27" fmla="*/ 2717417 h 2808000"/>
              <a:gd name="connsiteX28" fmla="*/ 6834053 w 10933200"/>
              <a:gd name="connsiteY28" fmla="*/ 2808000 h 2808000"/>
              <a:gd name="connsiteX29" fmla="*/ 6068166 w 10933200"/>
              <a:gd name="connsiteY29" fmla="*/ 2808000 h 2808000"/>
              <a:gd name="connsiteX30" fmla="*/ 7750996 w 10933200"/>
              <a:gd name="connsiteY30" fmla="*/ 0 h 2808000"/>
              <a:gd name="connsiteX31" fmla="*/ 8516891 w 10933200"/>
              <a:gd name="connsiteY31" fmla="*/ 0 h 2808000"/>
              <a:gd name="connsiteX32" fmla="*/ 5702541 w 10933200"/>
              <a:gd name="connsiteY32" fmla="*/ 2808000 h 2808000"/>
              <a:gd name="connsiteX33" fmla="*/ 4936645 w 10933200"/>
              <a:gd name="connsiteY33" fmla="*/ 2808000 h 2808000"/>
              <a:gd name="connsiteX34" fmla="*/ 5487956 w 10933200"/>
              <a:gd name="connsiteY34" fmla="*/ 0 h 2808000"/>
              <a:gd name="connsiteX35" fmla="*/ 6253801 w 10933200"/>
              <a:gd name="connsiteY35" fmla="*/ 0 h 2808000"/>
              <a:gd name="connsiteX36" fmla="*/ 5308655 w 10933200"/>
              <a:gd name="connsiteY36" fmla="*/ 943012 h 2808000"/>
              <a:gd name="connsiteX37" fmla="*/ 5491492 w 10933200"/>
              <a:gd name="connsiteY37" fmla="*/ 1125387 h 2808000"/>
              <a:gd name="connsiteX38" fmla="*/ 6619477 w 10933200"/>
              <a:gd name="connsiteY38" fmla="*/ 0 h 2808000"/>
              <a:gd name="connsiteX39" fmla="*/ 7385321 w 10933200"/>
              <a:gd name="connsiteY39" fmla="*/ 0 h 2808000"/>
              <a:gd name="connsiteX40" fmla="*/ 4570969 w 10933200"/>
              <a:gd name="connsiteY40" fmla="*/ 2808000 h 2808000"/>
              <a:gd name="connsiteX41" fmla="*/ 3805074 w 10933200"/>
              <a:gd name="connsiteY41" fmla="*/ 2808000 h 2808000"/>
              <a:gd name="connsiteX42" fmla="*/ 4625233 w 10933200"/>
              <a:gd name="connsiteY42" fmla="*/ 1989744 h 2808000"/>
              <a:gd name="connsiteX43" fmla="*/ 4854397 w 10933200"/>
              <a:gd name="connsiteY43" fmla="*/ 2218391 h 2808000"/>
              <a:gd name="connsiteX44" fmla="*/ 4856164 w 10933200"/>
              <a:gd name="connsiteY44" fmla="*/ 1576908 h 2808000"/>
              <a:gd name="connsiteX45" fmla="*/ 4450963 w 10933200"/>
              <a:gd name="connsiteY45" fmla="*/ 1578030 h 2808000"/>
              <a:gd name="connsiteX46" fmla="*/ 4213231 w 10933200"/>
              <a:gd name="connsiteY46" fmla="*/ 1578672 h 2808000"/>
              <a:gd name="connsiteX47" fmla="*/ 4442395 w 10933200"/>
              <a:gd name="connsiteY47" fmla="*/ 1807318 h 2808000"/>
              <a:gd name="connsiteX48" fmla="*/ 3439449 w 10933200"/>
              <a:gd name="connsiteY48" fmla="*/ 2808000 h 2808000"/>
              <a:gd name="connsiteX49" fmla="*/ 2673553 w 10933200"/>
              <a:gd name="connsiteY49" fmla="*/ 2808000 h 2808000"/>
              <a:gd name="connsiteX50" fmla="*/ 3224866 w 10933200"/>
              <a:gd name="connsiteY50" fmla="*/ 0 h 2808000"/>
              <a:gd name="connsiteX51" fmla="*/ 5122282 w 10933200"/>
              <a:gd name="connsiteY51" fmla="*/ 0 h 2808000"/>
              <a:gd name="connsiteX52" fmla="*/ 2307931 w 10933200"/>
              <a:gd name="connsiteY52" fmla="*/ 2808000 h 2808000"/>
              <a:gd name="connsiteX53" fmla="*/ 1542035 w 10933200"/>
              <a:gd name="connsiteY53" fmla="*/ 2808000 h 2808000"/>
              <a:gd name="connsiteX54" fmla="*/ 3978658 w 10933200"/>
              <a:gd name="connsiteY54" fmla="*/ 376874 h 2808000"/>
              <a:gd name="connsiteX55" fmla="*/ 3795820 w 10933200"/>
              <a:gd name="connsiteY55" fmla="*/ 194446 h 2808000"/>
              <a:gd name="connsiteX56" fmla="*/ 1176357 w 10933200"/>
              <a:gd name="connsiteY56" fmla="*/ 2808000 h 2808000"/>
              <a:gd name="connsiteX57" fmla="*/ 410515 w 10933200"/>
              <a:gd name="connsiteY57" fmla="*/ 2808000 h 2808000"/>
              <a:gd name="connsiteX58" fmla="*/ 2093346 w 10933200"/>
              <a:gd name="connsiteY58" fmla="*/ 0 h 2808000"/>
              <a:gd name="connsiteX59" fmla="*/ 2859189 w 10933200"/>
              <a:gd name="connsiteY59" fmla="*/ 0 h 2808000"/>
              <a:gd name="connsiteX60" fmla="*/ 113348 w 10933200"/>
              <a:gd name="connsiteY60" fmla="*/ 2739645 h 2808000"/>
              <a:gd name="connsiteX61" fmla="*/ 181901 w 10933200"/>
              <a:gd name="connsiteY61" fmla="*/ 2808000 h 2808000"/>
              <a:gd name="connsiteX62" fmla="*/ 0 w 10933200"/>
              <a:gd name="connsiteY62" fmla="*/ 2808000 h 2808000"/>
              <a:gd name="connsiteX63" fmla="*/ 0 w 10933200"/>
              <a:gd name="connsiteY63" fmla="*/ 2088572 h 2808000"/>
              <a:gd name="connsiteX64" fmla="*/ 961773 w 10933200"/>
              <a:gd name="connsiteY64" fmla="*/ 0 h 2808000"/>
              <a:gd name="connsiteX65" fmla="*/ 1727670 w 10933200"/>
              <a:gd name="connsiteY65" fmla="*/ 0 h 2808000"/>
              <a:gd name="connsiteX66" fmla="*/ 0 w 10933200"/>
              <a:gd name="connsiteY66" fmla="*/ 1723773 h 2808000"/>
              <a:gd name="connsiteX67" fmla="*/ 0 w 10933200"/>
              <a:gd name="connsiteY67" fmla="*/ 959603 h 2808000"/>
              <a:gd name="connsiteX68" fmla="*/ 0 w 10933200"/>
              <a:gd name="connsiteY68" fmla="*/ 0 h 2808000"/>
              <a:gd name="connsiteX69" fmla="*/ 596149 w 10933200"/>
              <a:gd name="connsiteY69" fmla="*/ 0 h 2808000"/>
              <a:gd name="connsiteX70" fmla="*/ 0 w 10933200"/>
              <a:gd name="connsiteY70" fmla="*/ 594758 h 28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933200" h="2808000">
                <a:moveTo>
                  <a:pt x="10933200" y="2469861"/>
                </a:moveTo>
                <a:lnTo>
                  <a:pt x="10933200" y="2808000"/>
                </a:lnTo>
                <a:lnTo>
                  <a:pt x="10594295" y="2808000"/>
                </a:lnTo>
                <a:close/>
                <a:moveTo>
                  <a:pt x="10933200" y="211929"/>
                </a:moveTo>
                <a:lnTo>
                  <a:pt x="10933200" y="976042"/>
                </a:lnTo>
                <a:lnTo>
                  <a:pt x="10409594" y="1498466"/>
                </a:lnTo>
                <a:lnTo>
                  <a:pt x="10592433" y="1680892"/>
                </a:lnTo>
                <a:lnTo>
                  <a:pt x="10933200" y="1340893"/>
                </a:lnTo>
                <a:lnTo>
                  <a:pt x="10933200" y="2105062"/>
                </a:lnTo>
                <a:lnTo>
                  <a:pt x="10228673" y="2808000"/>
                </a:lnTo>
                <a:lnTo>
                  <a:pt x="9462775" y="2808000"/>
                </a:lnTo>
                <a:lnTo>
                  <a:pt x="9846995" y="2424648"/>
                </a:lnTo>
                <a:lnTo>
                  <a:pt x="10076159" y="2653295"/>
                </a:lnTo>
                <a:lnTo>
                  <a:pt x="10077926" y="2011812"/>
                </a:lnTo>
                <a:lnTo>
                  <a:pt x="9672780" y="2012934"/>
                </a:lnTo>
                <a:lnTo>
                  <a:pt x="9434993" y="2013630"/>
                </a:lnTo>
                <a:lnTo>
                  <a:pt x="9664158" y="2242223"/>
                </a:lnTo>
                <a:lnTo>
                  <a:pt x="9097152" y="2808000"/>
                </a:lnTo>
                <a:lnTo>
                  <a:pt x="8331257" y="2808000"/>
                </a:lnTo>
                <a:close/>
                <a:moveTo>
                  <a:pt x="8882569" y="0"/>
                </a:moveTo>
                <a:lnTo>
                  <a:pt x="9648411" y="0"/>
                </a:lnTo>
                <a:lnTo>
                  <a:pt x="7994513" y="1650167"/>
                </a:lnTo>
                <a:lnTo>
                  <a:pt x="8177298" y="1832593"/>
                </a:lnTo>
                <a:lnTo>
                  <a:pt x="10014088" y="0"/>
                </a:lnTo>
                <a:lnTo>
                  <a:pt x="10779931" y="0"/>
                </a:lnTo>
                <a:lnTo>
                  <a:pt x="7965581" y="2808000"/>
                </a:lnTo>
                <a:lnTo>
                  <a:pt x="7015586" y="2808000"/>
                </a:lnTo>
                <a:lnTo>
                  <a:pt x="6924797" y="2717417"/>
                </a:lnTo>
                <a:lnTo>
                  <a:pt x="6834053" y="2808000"/>
                </a:lnTo>
                <a:lnTo>
                  <a:pt x="6068166" y="2808000"/>
                </a:lnTo>
                <a:close/>
                <a:moveTo>
                  <a:pt x="7750996" y="0"/>
                </a:moveTo>
                <a:lnTo>
                  <a:pt x="8516891" y="0"/>
                </a:lnTo>
                <a:lnTo>
                  <a:pt x="5702541" y="2808000"/>
                </a:lnTo>
                <a:lnTo>
                  <a:pt x="4936645" y="2808000"/>
                </a:lnTo>
                <a:close/>
                <a:moveTo>
                  <a:pt x="5487956" y="0"/>
                </a:moveTo>
                <a:lnTo>
                  <a:pt x="6253801" y="0"/>
                </a:lnTo>
                <a:lnTo>
                  <a:pt x="5308655" y="943012"/>
                </a:lnTo>
                <a:lnTo>
                  <a:pt x="5491492" y="1125387"/>
                </a:lnTo>
                <a:lnTo>
                  <a:pt x="6619477" y="0"/>
                </a:lnTo>
                <a:lnTo>
                  <a:pt x="7385321" y="0"/>
                </a:lnTo>
                <a:lnTo>
                  <a:pt x="4570969" y="2808000"/>
                </a:lnTo>
                <a:lnTo>
                  <a:pt x="3805074" y="2808000"/>
                </a:lnTo>
                <a:lnTo>
                  <a:pt x="4625233" y="1989744"/>
                </a:lnTo>
                <a:lnTo>
                  <a:pt x="4854397" y="2218391"/>
                </a:lnTo>
                <a:lnTo>
                  <a:pt x="4856164" y="1576908"/>
                </a:lnTo>
                <a:lnTo>
                  <a:pt x="4450963" y="1578030"/>
                </a:lnTo>
                <a:lnTo>
                  <a:pt x="4213231" y="1578672"/>
                </a:lnTo>
                <a:lnTo>
                  <a:pt x="4442395" y="1807318"/>
                </a:lnTo>
                <a:lnTo>
                  <a:pt x="3439449" y="2808000"/>
                </a:lnTo>
                <a:lnTo>
                  <a:pt x="2673553" y="2808000"/>
                </a:lnTo>
                <a:close/>
                <a:moveTo>
                  <a:pt x="3224866" y="0"/>
                </a:moveTo>
                <a:lnTo>
                  <a:pt x="5122282" y="0"/>
                </a:lnTo>
                <a:lnTo>
                  <a:pt x="2307931" y="2808000"/>
                </a:lnTo>
                <a:lnTo>
                  <a:pt x="1542035" y="2808000"/>
                </a:lnTo>
                <a:lnTo>
                  <a:pt x="3978658" y="376874"/>
                </a:lnTo>
                <a:lnTo>
                  <a:pt x="3795820" y="194446"/>
                </a:lnTo>
                <a:lnTo>
                  <a:pt x="1176357" y="2808000"/>
                </a:lnTo>
                <a:lnTo>
                  <a:pt x="410515" y="2808000"/>
                </a:lnTo>
                <a:close/>
                <a:moveTo>
                  <a:pt x="2093346" y="0"/>
                </a:moveTo>
                <a:lnTo>
                  <a:pt x="2859189" y="0"/>
                </a:lnTo>
                <a:lnTo>
                  <a:pt x="113348" y="2739645"/>
                </a:lnTo>
                <a:lnTo>
                  <a:pt x="181901" y="2808000"/>
                </a:lnTo>
                <a:lnTo>
                  <a:pt x="0" y="2808000"/>
                </a:lnTo>
                <a:lnTo>
                  <a:pt x="0" y="2088572"/>
                </a:lnTo>
                <a:close/>
                <a:moveTo>
                  <a:pt x="961773" y="0"/>
                </a:moveTo>
                <a:lnTo>
                  <a:pt x="1727670" y="0"/>
                </a:lnTo>
                <a:lnTo>
                  <a:pt x="0" y="1723773"/>
                </a:lnTo>
                <a:lnTo>
                  <a:pt x="0" y="959603"/>
                </a:lnTo>
                <a:close/>
                <a:moveTo>
                  <a:pt x="0" y="0"/>
                </a:moveTo>
                <a:lnTo>
                  <a:pt x="596149" y="0"/>
                </a:lnTo>
                <a:lnTo>
                  <a:pt x="0" y="594758"/>
                </a:lnTo>
                <a:close/>
              </a:path>
            </a:pathLst>
          </a:custGeom>
          <a:solidFill>
            <a:schemeClr val="bg1">
              <a:lumMod val="95000"/>
            </a:schemeClr>
          </a:solidFill>
        </p:spPr>
        <p:txBody>
          <a:bodyPr wrap="square" tIns="90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Tree>
    <p:extLst>
      <p:ext uri="{BB962C8B-B14F-4D97-AF65-F5344CB8AC3E}">
        <p14:creationId xmlns:p14="http://schemas.microsoft.com/office/powerpoint/2010/main" val="3050688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RE CHAPIT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55F94-11A5-0BF7-F549-FD3B5D4DC766}"/>
              </a:ext>
            </a:extLst>
          </p:cNvPr>
          <p:cNvSpPr>
            <a:spLocks noGrp="1"/>
          </p:cNvSpPr>
          <p:nvPr>
            <p:ph type="title" hasCustomPrompt="1"/>
          </p:nvPr>
        </p:nvSpPr>
        <p:spPr>
          <a:xfrm>
            <a:off x="550800" y="238124"/>
            <a:ext cx="2539244" cy="2275200"/>
          </a:xfrm>
        </p:spPr>
        <p:txBody>
          <a:bodyPr anchor="b" anchorCtr="0"/>
          <a:lstStyle>
            <a:lvl1pPr algn="l">
              <a:defRPr sz="17000" b="0" cap="none" baseline="0">
                <a:solidFill>
                  <a:schemeClr val="tx1"/>
                </a:solidFill>
                <a:latin typeface="+mj-lt"/>
              </a:defRPr>
            </a:lvl1pPr>
          </a:lstStyle>
          <a:p>
            <a:r>
              <a:rPr lang="fr-FR" dirty="0"/>
              <a:t>00</a:t>
            </a:r>
          </a:p>
        </p:txBody>
      </p:sp>
      <p:sp>
        <p:nvSpPr>
          <p:cNvPr id="3" name="Espace réservé du pied de page 2">
            <a:extLst>
              <a:ext uri="{FF2B5EF4-FFF2-40B4-BE49-F238E27FC236}">
                <a16:creationId xmlns:a16="http://schemas.microsoft.com/office/drawing/2014/main" id="{330ABC45-9F81-8637-6AA1-23946E943257}"/>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C5F10DA8-72F4-384A-9364-765F63A68A83}"/>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91F884F2-258A-E650-EF1D-393962B2F361}"/>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6" name="Graphique 5">
            <a:extLst>
              <a:ext uri="{FF2B5EF4-FFF2-40B4-BE49-F238E27FC236}">
                <a16:creationId xmlns:a16="http://schemas.microsoft.com/office/drawing/2014/main" id="{4DC38748-7893-770E-68D6-9A0ABDBE381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0260" y="6450941"/>
            <a:ext cx="2013525" cy="179347"/>
          </a:xfrm>
          <a:prstGeom prst="rect">
            <a:avLst/>
          </a:prstGeom>
        </p:spPr>
      </p:pic>
      <p:sp>
        <p:nvSpPr>
          <p:cNvPr id="13" name="Espace réservé du texte 12">
            <a:extLst>
              <a:ext uri="{FF2B5EF4-FFF2-40B4-BE49-F238E27FC236}">
                <a16:creationId xmlns:a16="http://schemas.microsoft.com/office/drawing/2014/main" id="{7A5FD852-ACAC-8AE2-B87E-FB1C417D06F3}"/>
              </a:ext>
            </a:extLst>
          </p:cNvPr>
          <p:cNvSpPr>
            <a:spLocks noGrp="1"/>
          </p:cNvSpPr>
          <p:nvPr>
            <p:ph type="body" sz="quarter" idx="13" hasCustomPrompt="1"/>
          </p:nvPr>
        </p:nvSpPr>
        <p:spPr>
          <a:xfrm>
            <a:off x="3090044" y="1822800"/>
            <a:ext cx="158400" cy="158400"/>
          </a:xfrm>
          <a:solidFill>
            <a:schemeClr val="tx1"/>
          </a:solidFill>
        </p:spPr>
        <p:txBody>
          <a:bodyPr wrap="none" lIns="180000" tIns="630000" rIns="0" bIns="0" anchor="b" anchorCtr="0"/>
          <a:lstStyle>
            <a:lvl1pPr marL="0" indent="0">
              <a:buNone/>
              <a:defRPr sz="8000" b="1"/>
            </a:lvl1pPr>
            <a:lvl2pPr marL="0" indent="0">
              <a:buNone/>
              <a:defRPr sz="8000" b="1"/>
            </a:lvl2pPr>
            <a:lvl3pPr marL="0" indent="0">
              <a:buNone/>
              <a:defRPr sz="8000" b="1"/>
            </a:lvl3pPr>
            <a:lvl4pPr marL="0" indent="0">
              <a:buNone/>
              <a:defRPr sz="8000" b="1"/>
            </a:lvl4pPr>
            <a:lvl5pPr marL="0" indent="0">
              <a:buNone/>
              <a:defRPr sz="8000" b="1"/>
            </a:lvl5pPr>
            <a:lvl6pPr marL="0" indent="0">
              <a:buNone/>
              <a:defRPr sz="8000" b="1"/>
            </a:lvl6pPr>
            <a:lvl7pPr marL="0" indent="0">
              <a:buNone/>
              <a:defRPr sz="8000" b="1"/>
            </a:lvl7pPr>
            <a:lvl8pPr marL="0" indent="0">
              <a:buNone/>
              <a:defRPr sz="8000" b="1"/>
            </a:lvl8pPr>
            <a:lvl9pPr marL="0" indent="0">
              <a:buNone/>
              <a:defRPr sz="8000" b="1"/>
            </a:lvl9pPr>
          </a:lstStyle>
          <a:p>
            <a:pPr lvl="0"/>
            <a:r>
              <a:rPr lang="fr-FR" noProof="0" dirty="0"/>
              <a:t>0</a:t>
            </a:r>
          </a:p>
        </p:txBody>
      </p:sp>
      <p:sp>
        <p:nvSpPr>
          <p:cNvPr id="19" name="Espace réservé du texte 18">
            <a:extLst>
              <a:ext uri="{FF2B5EF4-FFF2-40B4-BE49-F238E27FC236}">
                <a16:creationId xmlns:a16="http://schemas.microsoft.com/office/drawing/2014/main" id="{C9155F29-3887-067F-943C-859F58F8D29F}"/>
              </a:ext>
            </a:extLst>
          </p:cNvPr>
          <p:cNvSpPr>
            <a:spLocks noGrp="1"/>
          </p:cNvSpPr>
          <p:nvPr>
            <p:ph type="body" sz="quarter" idx="14" hasCustomPrompt="1"/>
          </p:nvPr>
        </p:nvSpPr>
        <p:spPr>
          <a:xfrm>
            <a:off x="4928400" y="436862"/>
            <a:ext cx="6638400" cy="552449"/>
          </a:xfrm>
        </p:spPr>
        <p:txBody>
          <a:bodyPr anchor="t" anchorCtr="0"/>
          <a:lstStyle>
            <a:lvl1pPr marL="0" indent="0" algn="r">
              <a:lnSpc>
                <a:spcPct val="90000"/>
              </a:lnSpc>
              <a:spcAft>
                <a:spcPts val="0"/>
              </a:spcAft>
              <a:buNone/>
              <a:defRPr sz="4000" b="1">
                <a:solidFill>
                  <a:schemeClr val="accent2"/>
                </a:solidFill>
              </a:defRPr>
            </a:lvl1pPr>
            <a:lvl2pPr marL="0" indent="0" algn="r">
              <a:lnSpc>
                <a:spcPct val="90000"/>
              </a:lnSpc>
              <a:spcAft>
                <a:spcPts val="0"/>
              </a:spcAft>
              <a:buNone/>
              <a:defRPr sz="4000" b="1">
                <a:solidFill>
                  <a:schemeClr val="accent2"/>
                </a:solidFill>
              </a:defRPr>
            </a:lvl2pPr>
            <a:lvl3pPr marL="0" indent="0" algn="r">
              <a:lnSpc>
                <a:spcPct val="90000"/>
              </a:lnSpc>
              <a:spcAft>
                <a:spcPts val="0"/>
              </a:spcAft>
              <a:buNone/>
              <a:defRPr sz="4000" b="1">
                <a:solidFill>
                  <a:schemeClr val="accent2"/>
                </a:solidFill>
              </a:defRPr>
            </a:lvl3pPr>
            <a:lvl4pPr marL="0" indent="0" algn="r">
              <a:lnSpc>
                <a:spcPct val="90000"/>
              </a:lnSpc>
              <a:spcAft>
                <a:spcPts val="0"/>
              </a:spcAft>
              <a:buNone/>
              <a:defRPr sz="4000" b="1">
                <a:solidFill>
                  <a:schemeClr val="accent2"/>
                </a:solidFill>
              </a:defRPr>
            </a:lvl4pPr>
            <a:lvl5pPr marL="0" indent="0" algn="r">
              <a:lnSpc>
                <a:spcPct val="90000"/>
              </a:lnSpc>
              <a:spcAft>
                <a:spcPts val="0"/>
              </a:spcAft>
              <a:buNone/>
              <a:defRPr sz="4000" b="1">
                <a:solidFill>
                  <a:schemeClr val="accent2"/>
                </a:solidFill>
              </a:defRPr>
            </a:lvl5pPr>
            <a:lvl6pPr marL="0" indent="0" algn="r">
              <a:lnSpc>
                <a:spcPct val="90000"/>
              </a:lnSpc>
              <a:spcAft>
                <a:spcPts val="0"/>
              </a:spcAft>
              <a:buNone/>
              <a:defRPr sz="4000" b="1">
                <a:solidFill>
                  <a:schemeClr val="accent2"/>
                </a:solidFill>
              </a:defRPr>
            </a:lvl6pPr>
            <a:lvl7pPr marL="0" indent="0" algn="r">
              <a:lnSpc>
                <a:spcPct val="90000"/>
              </a:lnSpc>
              <a:spcAft>
                <a:spcPts val="0"/>
              </a:spcAft>
              <a:buNone/>
              <a:defRPr sz="4000" b="1">
                <a:solidFill>
                  <a:schemeClr val="accent2"/>
                </a:solidFill>
              </a:defRPr>
            </a:lvl7pPr>
            <a:lvl8pPr marL="0" indent="0" algn="r">
              <a:lnSpc>
                <a:spcPct val="90000"/>
              </a:lnSpc>
              <a:spcAft>
                <a:spcPts val="0"/>
              </a:spcAft>
              <a:buNone/>
              <a:defRPr sz="4000" b="1">
                <a:solidFill>
                  <a:schemeClr val="accent2"/>
                </a:solidFill>
              </a:defRPr>
            </a:lvl8pPr>
            <a:lvl9pPr marL="0" indent="0" algn="r">
              <a:lnSpc>
                <a:spcPct val="90000"/>
              </a:lnSpc>
              <a:spcAft>
                <a:spcPts val="0"/>
              </a:spcAft>
              <a:buNone/>
              <a:defRPr sz="4000" b="1">
                <a:solidFill>
                  <a:schemeClr val="accent2"/>
                </a:solidFill>
              </a:defRPr>
            </a:lvl9pPr>
          </a:lstStyle>
          <a:p>
            <a:pPr lvl="0"/>
            <a:r>
              <a:rPr lang="fr-FR" noProof="0" dirty="0"/>
              <a:t>Titre de chapitre</a:t>
            </a:r>
          </a:p>
        </p:txBody>
      </p:sp>
      <p:sp>
        <p:nvSpPr>
          <p:cNvPr id="20" name="Espace réservé du texte 18">
            <a:extLst>
              <a:ext uri="{FF2B5EF4-FFF2-40B4-BE49-F238E27FC236}">
                <a16:creationId xmlns:a16="http://schemas.microsoft.com/office/drawing/2014/main" id="{B7648C02-EF79-F8A7-E358-8A1EA3F53E25}"/>
              </a:ext>
            </a:extLst>
          </p:cNvPr>
          <p:cNvSpPr>
            <a:spLocks noGrp="1"/>
          </p:cNvSpPr>
          <p:nvPr>
            <p:ph type="body" sz="quarter" idx="15" hasCustomPrompt="1"/>
          </p:nvPr>
        </p:nvSpPr>
        <p:spPr>
          <a:xfrm>
            <a:off x="4928400" y="989311"/>
            <a:ext cx="6638400" cy="1440000"/>
          </a:xfrm>
        </p:spPr>
        <p:txBody>
          <a:bodyPr anchor="t" anchorCtr="0"/>
          <a:lstStyle>
            <a:lvl1pPr marL="0" indent="0" algn="r">
              <a:lnSpc>
                <a:spcPct val="90000"/>
              </a:lnSpc>
              <a:spcAft>
                <a:spcPts val="0"/>
              </a:spcAft>
              <a:buNone/>
              <a:defRPr sz="4000" b="1"/>
            </a:lvl1pPr>
            <a:lvl2pPr marL="0" indent="0" algn="r">
              <a:lnSpc>
                <a:spcPct val="90000"/>
              </a:lnSpc>
              <a:spcAft>
                <a:spcPts val="0"/>
              </a:spcAft>
              <a:buNone/>
              <a:defRPr sz="4000" b="1"/>
            </a:lvl2pPr>
            <a:lvl3pPr marL="0" indent="0" algn="r">
              <a:lnSpc>
                <a:spcPct val="90000"/>
              </a:lnSpc>
              <a:spcAft>
                <a:spcPts val="0"/>
              </a:spcAft>
              <a:buNone/>
              <a:defRPr sz="4000" b="1"/>
            </a:lvl3pPr>
            <a:lvl4pPr marL="0" indent="0" algn="r">
              <a:lnSpc>
                <a:spcPct val="90000"/>
              </a:lnSpc>
              <a:spcAft>
                <a:spcPts val="0"/>
              </a:spcAft>
              <a:buNone/>
              <a:defRPr sz="4000" b="1"/>
            </a:lvl4pPr>
            <a:lvl5pPr marL="0" indent="0" algn="r">
              <a:lnSpc>
                <a:spcPct val="90000"/>
              </a:lnSpc>
              <a:spcAft>
                <a:spcPts val="0"/>
              </a:spcAft>
              <a:buNone/>
              <a:defRPr sz="4000" b="1"/>
            </a:lvl5pPr>
            <a:lvl6pPr marL="0" indent="0" algn="r">
              <a:lnSpc>
                <a:spcPct val="90000"/>
              </a:lnSpc>
              <a:spcAft>
                <a:spcPts val="0"/>
              </a:spcAft>
              <a:buNone/>
              <a:defRPr sz="4000" b="1"/>
            </a:lvl6pPr>
            <a:lvl7pPr marL="0" indent="0" algn="r">
              <a:lnSpc>
                <a:spcPct val="90000"/>
              </a:lnSpc>
              <a:spcAft>
                <a:spcPts val="0"/>
              </a:spcAft>
              <a:buNone/>
              <a:defRPr sz="4000" b="1"/>
            </a:lvl7pPr>
            <a:lvl8pPr marL="0" indent="0" algn="r">
              <a:lnSpc>
                <a:spcPct val="90000"/>
              </a:lnSpc>
              <a:spcAft>
                <a:spcPts val="0"/>
              </a:spcAft>
              <a:buNone/>
              <a:defRPr sz="4000" b="1"/>
            </a:lvl8pPr>
            <a:lvl9pPr marL="0" indent="0" algn="r">
              <a:lnSpc>
                <a:spcPct val="90000"/>
              </a:lnSpc>
              <a:spcAft>
                <a:spcPts val="0"/>
              </a:spcAft>
              <a:buNone/>
              <a:defRPr sz="4000" b="1"/>
            </a:lvl9pPr>
          </a:lstStyle>
          <a:p>
            <a:pPr lvl="0"/>
            <a:r>
              <a:rPr lang="fr-FR" noProof="0" dirty="0"/>
              <a:t>sur une ou </a:t>
            </a:r>
            <a:br>
              <a:rPr lang="fr-FR" noProof="0" dirty="0"/>
            </a:br>
            <a:r>
              <a:rPr lang="fr-FR" noProof="0" dirty="0"/>
              <a:t>deux lignes</a:t>
            </a:r>
          </a:p>
        </p:txBody>
      </p:sp>
      <p:sp>
        <p:nvSpPr>
          <p:cNvPr id="21" name="Espace réservé du texte 18">
            <a:extLst>
              <a:ext uri="{FF2B5EF4-FFF2-40B4-BE49-F238E27FC236}">
                <a16:creationId xmlns:a16="http://schemas.microsoft.com/office/drawing/2014/main" id="{1AD70EAF-BD8E-EF85-2602-1CB7388E5DE7}"/>
              </a:ext>
            </a:extLst>
          </p:cNvPr>
          <p:cNvSpPr>
            <a:spLocks noGrp="1"/>
          </p:cNvSpPr>
          <p:nvPr>
            <p:ph type="body" sz="quarter" idx="16" hasCustomPrompt="1"/>
          </p:nvPr>
        </p:nvSpPr>
        <p:spPr>
          <a:xfrm>
            <a:off x="4928400" y="2501999"/>
            <a:ext cx="6638400" cy="359999"/>
          </a:xfrm>
        </p:spPr>
        <p:txBody>
          <a:bodyPr/>
          <a:lstStyle>
            <a:lvl1pPr marL="0" indent="0" algn="r">
              <a:lnSpc>
                <a:spcPct val="90000"/>
              </a:lnSpc>
              <a:spcAft>
                <a:spcPts val="0"/>
              </a:spcAft>
              <a:buFont typeface="Arial" panose="020B0604020202020204" pitchFamily="34" charset="0"/>
              <a:buNone/>
              <a:defRPr sz="1900"/>
            </a:lvl1pPr>
            <a:lvl2pPr marL="0" indent="0" algn="r">
              <a:lnSpc>
                <a:spcPct val="90000"/>
              </a:lnSpc>
              <a:spcAft>
                <a:spcPts val="0"/>
              </a:spcAft>
              <a:buFont typeface="Arial" panose="020B0604020202020204" pitchFamily="34" charset="0"/>
              <a:buNone/>
              <a:defRPr sz="1900"/>
            </a:lvl2pPr>
            <a:lvl3pPr marL="0" indent="0" algn="r">
              <a:lnSpc>
                <a:spcPct val="90000"/>
              </a:lnSpc>
              <a:spcAft>
                <a:spcPts val="0"/>
              </a:spcAft>
              <a:buFont typeface="Arial" panose="020B0604020202020204" pitchFamily="34" charset="0"/>
              <a:buNone/>
              <a:defRPr sz="1900"/>
            </a:lvl3pPr>
            <a:lvl4pPr marL="0" indent="0" algn="r">
              <a:lnSpc>
                <a:spcPct val="90000"/>
              </a:lnSpc>
              <a:spcAft>
                <a:spcPts val="0"/>
              </a:spcAft>
              <a:buFont typeface="Arial" panose="020B0604020202020204" pitchFamily="34" charset="0"/>
              <a:buNone/>
              <a:defRPr sz="1900"/>
            </a:lvl4pPr>
            <a:lvl5pPr marL="0" indent="0" algn="r">
              <a:lnSpc>
                <a:spcPct val="90000"/>
              </a:lnSpc>
              <a:spcAft>
                <a:spcPts val="0"/>
              </a:spcAft>
              <a:buFont typeface="Arial" panose="020B0604020202020204" pitchFamily="34" charset="0"/>
              <a:buNone/>
              <a:defRPr sz="1900"/>
            </a:lvl5pPr>
            <a:lvl6pPr marL="0" indent="0" algn="r">
              <a:lnSpc>
                <a:spcPct val="90000"/>
              </a:lnSpc>
              <a:spcAft>
                <a:spcPts val="0"/>
              </a:spcAft>
              <a:buFont typeface="Arial" panose="020B0604020202020204" pitchFamily="34" charset="0"/>
              <a:buNone/>
              <a:defRPr sz="1900"/>
            </a:lvl6pPr>
            <a:lvl7pPr marL="0" indent="0" algn="r">
              <a:lnSpc>
                <a:spcPct val="90000"/>
              </a:lnSpc>
              <a:spcAft>
                <a:spcPts val="0"/>
              </a:spcAft>
              <a:buFont typeface="Arial" panose="020B0604020202020204" pitchFamily="34" charset="0"/>
              <a:buNone/>
              <a:defRPr sz="1900"/>
            </a:lvl7pPr>
            <a:lvl8pPr marL="0" indent="0" algn="r">
              <a:lnSpc>
                <a:spcPct val="90000"/>
              </a:lnSpc>
              <a:spcAft>
                <a:spcPts val="0"/>
              </a:spcAft>
              <a:buFont typeface="Arial" panose="020B0604020202020204" pitchFamily="34" charset="0"/>
              <a:buNone/>
              <a:defRPr sz="1900"/>
            </a:lvl8pPr>
            <a:lvl9pPr marL="0" indent="0" algn="r">
              <a:lnSpc>
                <a:spcPct val="90000"/>
              </a:lnSpc>
              <a:spcAft>
                <a:spcPts val="0"/>
              </a:spcAft>
              <a:buFont typeface="Arial" panose="020B0604020202020204" pitchFamily="34" charset="0"/>
              <a:buNone/>
              <a:defRPr sz="1900"/>
            </a:lvl9pPr>
          </a:lstStyle>
          <a:p>
            <a:pPr lvl="0"/>
            <a:r>
              <a:rPr lang="fr-FR" noProof="0" dirty="0"/>
              <a:t>Sous-titre sur une ligne</a:t>
            </a:r>
          </a:p>
        </p:txBody>
      </p:sp>
      <p:sp>
        <p:nvSpPr>
          <p:cNvPr id="31" name="Espace réservé pour une image  30">
            <a:extLst>
              <a:ext uri="{FF2B5EF4-FFF2-40B4-BE49-F238E27FC236}">
                <a16:creationId xmlns:a16="http://schemas.microsoft.com/office/drawing/2014/main" id="{B5C48C93-F75D-D00C-A374-238D57E7272A}"/>
              </a:ext>
            </a:extLst>
          </p:cNvPr>
          <p:cNvSpPr>
            <a:spLocks noGrp="1"/>
          </p:cNvSpPr>
          <p:nvPr>
            <p:ph type="pic" sz="quarter" idx="32" hasCustomPrompt="1"/>
          </p:nvPr>
        </p:nvSpPr>
        <p:spPr bwMode="gray">
          <a:xfrm>
            <a:off x="630000" y="3416400"/>
            <a:ext cx="10933200" cy="2808000"/>
          </a:xfrm>
          <a:custGeom>
            <a:avLst/>
            <a:gdLst>
              <a:gd name="connsiteX0" fmla="*/ 10933200 w 10933200"/>
              <a:gd name="connsiteY0" fmla="*/ 2469861 h 2808000"/>
              <a:gd name="connsiteX1" fmla="*/ 10933200 w 10933200"/>
              <a:gd name="connsiteY1" fmla="*/ 2808000 h 2808000"/>
              <a:gd name="connsiteX2" fmla="*/ 10594295 w 10933200"/>
              <a:gd name="connsiteY2" fmla="*/ 2808000 h 2808000"/>
              <a:gd name="connsiteX3" fmla="*/ 10933200 w 10933200"/>
              <a:gd name="connsiteY3" fmla="*/ 211929 h 2808000"/>
              <a:gd name="connsiteX4" fmla="*/ 10933200 w 10933200"/>
              <a:gd name="connsiteY4" fmla="*/ 976042 h 2808000"/>
              <a:gd name="connsiteX5" fmla="*/ 10409594 w 10933200"/>
              <a:gd name="connsiteY5" fmla="*/ 1498466 h 2808000"/>
              <a:gd name="connsiteX6" fmla="*/ 10592433 w 10933200"/>
              <a:gd name="connsiteY6" fmla="*/ 1680892 h 2808000"/>
              <a:gd name="connsiteX7" fmla="*/ 10933200 w 10933200"/>
              <a:gd name="connsiteY7" fmla="*/ 1340893 h 2808000"/>
              <a:gd name="connsiteX8" fmla="*/ 10933200 w 10933200"/>
              <a:gd name="connsiteY8" fmla="*/ 2105062 h 2808000"/>
              <a:gd name="connsiteX9" fmla="*/ 10228673 w 10933200"/>
              <a:gd name="connsiteY9" fmla="*/ 2808000 h 2808000"/>
              <a:gd name="connsiteX10" fmla="*/ 9462775 w 10933200"/>
              <a:gd name="connsiteY10" fmla="*/ 2808000 h 2808000"/>
              <a:gd name="connsiteX11" fmla="*/ 9846995 w 10933200"/>
              <a:gd name="connsiteY11" fmla="*/ 2424648 h 2808000"/>
              <a:gd name="connsiteX12" fmla="*/ 10076159 w 10933200"/>
              <a:gd name="connsiteY12" fmla="*/ 2653295 h 2808000"/>
              <a:gd name="connsiteX13" fmla="*/ 10077926 w 10933200"/>
              <a:gd name="connsiteY13" fmla="*/ 2011812 h 2808000"/>
              <a:gd name="connsiteX14" fmla="*/ 9672780 w 10933200"/>
              <a:gd name="connsiteY14" fmla="*/ 2012934 h 2808000"/>
              <a:gd name="connsiteX15" fmla="*/ 9434993 w 10933200"/>
              <a:gd name="connsiteY15" fmla="*/ 2013630 h 2808000"/>
              <a:gd name="connsiteX16" fmla="*/ 9664158 w 10933200"/>
              <a:gd name="connsiteY16" fmla="*/ 2242223 h 2808000"/>
              <a:gd name="connsiteX17" fmla="*/ 9097152 w 10933200"/>
              <a:gd name="connsiteY17" fmla="*/ 2808000 h 2808000"/>
              <a:gd name="connsiteX18" fmla="*/ 8331257 w 10933200"/>
              <a:gd name="connsiteY18" fmla="*/ 2808000 h 2808000"/>
              <a:gd name="connsiteX19" fmla="*/ 8882569 w 10933200"/>
              <a:gd name="connsiteY19" fmla="*/ 0 h 2808000"/>
              <a:gd name="connsiteX20" fmla="*/ 9648411 w 10933200"/>
              <a:gd name="connsiteY20" fmla="*/ 0 h 2808000"/>
              <a:gd name="connsiteX21" fmla="*/ 7994513 w 10933200"/>
              <a:gd name="connsiteY21" fmla="*/ 1650167 h 2808000"/>
              <a:gd name="connsiteX22" fmla="*/ 8177298 w 10933200"/>
              <a:gd name="connsiteY22" fmla="*/ 1832593 h 2808000"/>
              <a:gd name="connsiteX23" fmla="*/ 10014088 w 10933200"/>
              <a:gd name="connsiteY23" fmla="*/ 0 h 2808000"/>
              <a:gd name="connsiteX24" fmla="*/ 10779931 w 10933200"/>
              <a:gd name="connsiteY24" fmla="*/ 0 h 2808000"/>
              <a:gd name="connsiteX25" fmla="*/ 7965581 w 10933200"/>
              <a:gd name="connsiteY25" fmla="*/ 2808000 h 2808000"/>
              <a:gd name="connsiteX26" fmla="*/ 7015586 w 10933200"/>
              <a:gd name="connsiteY26" fmla="*/ 2808000 h 2808000"/>
              <a:gd name="connsiteX27" fmla="*/ 6924797 w 10933200"/>
              <a:gd name="connsiteY27" fmla="*/ 2717417 h 2808000"/>
              <a:gd name="connsiteX28" fmla="*/ 6834053 w 10933200"/>
              <a:gd name="connsiteY28" fmla="*/ 2808000 h 2808000"/>
              <a:gd name="connsiteX29" fmla="*/ 6068166 w 10933200"/>
              <a:gd name="connsiteY29" fmla="*/ 2808000 h 2808000"/>
              <a:gd name="connsiteX30" fmla="*/ 7750996 w 10933200"/>
              <a:gd name="connsiteY30" fmla="*/ 0 h 2808000"/>
              <a:gd name="connsiteX31" fmla="*/ 8516891 w 10933200"/>
              <a:gd name="connsiteY31" fmla="*/ 0 h 2808000"/>
              <a:gd name="connsiteX32" fmla="*/ 5702541 w 10933200"/>
              <a:gd name="connsiteY32" fmla="*/ 2808000 h 2808000"/>
              <a:gd name="connsiteX33" fmla="*/ 4936645 w 10933200"/>
              <a:gd name="connsiteY33" fmla="*/ 2808000 h 2808000"/>
              <a:gd name="connsiteX34" fmla="*/ 5487956 w 10933200"/>
              <a:gd name="connsiteY34" fmla="*/ 0 h 2808000"/>
              <a:gd name="connsiteX35" fmla="*/ 6253801 w 10933200"/>
              <a:gd name="connsiteY35" fmla="*/ 0 h 2808000"/>
              <a:gd name="connsiteX36" fmla="*/ 5308655 w 10933200"/>
              <a:gd name="connsiteY36" fmla="*/ 943012 h 2808000"/>
              <a:gd name="connsiteX37" fmla="*/ 5491492 w 10933200"/>
              <a:gd name="connsiteY37" fmla="*/ 1125387 h 2808000"/>
              <a:gd name="connsiteX38" fmla="*/ 6619477 w 10933200"/>
              <a:gd name="connsiteY38" fmla="*/ 0 h 2808000"/>
              <a:gd name="connsiteX39" fmla="*/ 7385321 w 10933200"/>
              <a:gd name="connsiteY39" fmla="*/ 0 h 2808000"/>
              <a:gd name="connsiteX40" fmla="*/ 4570969 w 10933200"/>
              <a:gd name="connsiteY40" fmla="*/ 2808000 h 2808000"/>
              <a:gd name="connsiteX41" fmla="*/ 3805074 w 10933200"/>
              <a:gd name="connsiteY41" fmla="*/ 2808000 h 2808000"/>
              <a:gd name="connsiteX42" fmla="*/ 4625233 w 10933200"/>
              <a:gd name="connsiteY42" fmla="*/ 1989744 h 2808000"/>
              <a:gd name="connsiteX43" fmla="*/ 4854397 w 10933200"/>
              <a:gd name="connsiteY43" fmla="*/ 2218391 h 2808000"/>
              <a:gd name="connsiteX44" fmla="*/ 4856164 w 10933200"/>
              <a:gd name="connsiteY44" fmla="*/ 1576908 h 2808000"/>
              <a:gd name="connsiteX45" fmla="*/ 4450963 w 10933200"/>
              <a:gd name="connsiteY45" fmla="*/ 1578030 h 2808000"/>
              <a:gd name="connsiteX46" fmla="*/ 4213231 w 10933200"/>
              <a:gd name="connsiteY46" fmla="*/ 1578672 h 2808000"/>
              <a:gd name="connsiteX47" fmla="*/ 4442395 w 10933200"/>
              <a:gd name="connsiteY47" fmla="*/ 1807318 h 2808000"/>
              <a:gd name="connsiteX48" fmla="*/ 3439449 w 10933200"/>
              <a:gd name="connsiteY48" fmla="*/ 2808000 h 2808000"/>
              <a:gd name="connsiteX49" fmla="*/ 2673553 w 10933200"/>
              <a:gd name="connsiteY49" fmla="*/ 2808000 h 2808000"/>
              <a:gd name="connsiteX50" fmla="*/ 3224866 w 10933200"/>
              <a:gd name="connsiteY50" fmla="*/ 0 h 2808000"/>
              <a:gd name="connsiteX51" fmla="*/ 5122282 w 10933200"/>
              <a:gd name="connsiteY51" fmla="*/ 0 h 2808000"/>
              <a:gd name="connsiteX52" fmla="*/ 2307931 w 10933200"/>
              <a:gd name="connsiteY52" fmla="*/ 2808000 h 2808000"/>
              <a:gd name="connsiteX53" fmla="*/ 1542035 w 10933200"/>
              <a:gd name="connsiteY53" fmla="*/ 2808000 h 2808000"/>
              <a:gd name="connsiteX54" fmla="*/ 3978658 w 10933200"/>
              <a:gd name="connsiteY54" fmla="*/ 376874 h 2808000"/>
              <a:gd name="connsiteX55" fmla="*/ 3795820 w 10933200"/>
              <a:gd name="connsiteY55" fmla="*/ 194446 h 2808000"/>
              <a:gd name="connsiteX56" fmla="*/ 1176357 w 10933200"/>
              <a:gd name="connsiteY56" fmla="*/ 2808000 h 2808000"/>
              <a:gd name="connsiteX57" fmla="*/ 410515 w 10933200"/>
              <a:gd name="connsiteY57" fmla="*/ 2808000 h 2808000"/>
              <a:gd name="connsiteX58" fmla="*/ 2093346 w 10933200"/>
              <a:gd name="connsiteY58" fmla="*/ 0 h 2808000"/>
              <a:gd name="connsiteX59" fmla="*/ 2859189 w 10933200"/>
              <a:gd name="connsiteY59" fmla="*/ 0 h 2808000"/>
              <a:gd name="connsiteX60" fmla="*/ 113348 w 10933200"/>
              <a:gd name="connsiteY60" fmla="*/ 2739645 h 2808000"/>
              <a:gd name="connsiteX61" fmla="*/ 181901 w 10933200"/>
              <a:gd name="connsiteY61" fmla="*/ 2808000 h 2808000"/>
              <a:gd name="connsiteX62" fmla="*/ 0 w 10933200"/>
              <a:gd name="connsiteY62" fmla="*/ 2808000 h 2808000"/>
              <a:gd name="connsiteX63" fmla="*/ 0 w 10933200"/>
              <a:gd name="connsiteY63" fmla="*/ 2088572 h 2808000"/>
              <a:gd name="connsiteX64" fmla="*/ 961773 w 10933200"/>
              <a:gd name="connsiteY64" fmla="*/ 0 h 2808000"/>
              <a:gd name="connsiteX65" fmla="*/ 1727670 w 10933200"/>
              <a:gd name="connsiteY65" fmla="*/ 0 h 2808000"/>
              <a:gd name="connsiteX66" fmla="*/ 0 w 10933200"/>
              <a:gd name="connsiteY66" fmla="*/ 1723773 h 2808000"/>
              <a:gd name="connsiteX67" fmla="*/ 0 w 10933200"/>
              <a:gd name="connsiteY67" fmla="*/ 959603 h 2808000"/>
              <a:gd name="connsiteX68" fmla="*/ 0 w 10933200"/>
              <a:gd name="connsiteY68" fmla="*/ 0 h 2808000"/>
              <a:gd name="connsiteX69" fmla="*/ 596149 w 10933200"/>
              <a:gd name="connsiteY69" fmla="*/ 0 h 2808000"/>
              <a:gd name="connsiteX70" fmla="*/ 0 w 10933200"/>
              <a:gd name="connsiteY70" fmla="*/ 594758 h 28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933200" h="2808000">
                <a:moveTo>
                  <a:pt x="10933200" y="2469861"/>
                </a:moveTo>
                <a:lnTo>
                  <a:pt x="10933200" y="2808000"/>
                </a:lnTo>
                <a:lnTo>
                  <a:pt x="10594295" y="2808000"/>
                </a:lnTo>
                <a:close/>
                <a:moveTo>
                  <a:pt x="10933200" y="211929"/>
                </a:moveTo>
                <a:lnTo>
                  <a:pt x="10933200" y="976042"/>
                </a:lnTo>
                <a:lnTo>
                  <a:pt x="10409594" y="1498466"/>
                </a:lnTo>
                <a:lnTo>
                  <a:pt x="10592433" y="1680892"/>
                </a:lnTo>
                <a:lnTo>
                  <a:pt x="10933200" y="1340893"/>
                </a:lnTo>
                <a:lnTo>
                  <a:pt x="10933200" y="2105062"/>
                </a:lnTo>
                <a:lnTo>
                  <a:pt x="10228673" y="2808000"/>
                </a:lnTo>
                <a:lnTo>
                  <a:pt x="9462775" y="2808000"/>
                </a:lnTo>
                <a:lnTo>
                  <a:pt x="9846995" y="2424648"/>
                </a:lnTo>
                <a:lnTo>
                  <a:pt x="10076159" y="2653295"/>
                </a:lnTo>
                <a:lnTo>
                  <a:pt x="10077926" y="2011812"/>
                </a:lnTo>
                <a:lnTo>
                  <a:pt x="9672780" y="2012934"/>
                </a:lnTo>
                <a:lnTo>
                  <a:pt x="9434993" y="2013630"/>
                </a:lnTo>
                <a:lnTo>
                  <a:pt x="9664158" y="2242223"/>
                </a:lnTo>
                <a:lnTo>
                  <a:pt x="9097152" y="2808000"/>
                </a:lnTo>
                <a:lnTo>
                  <a:pt x="8331257" y="2808000"/>
                </a:lnTo>
                <a:close/>
                <a:moveTo>
                  <a:pt x="8882569" y="0"/>
                </a:moveTo>
                <a:lnTo>
                  <a:pt x="9648411" y="0"/>
                </a:lnTo>
                <a:lnTo>
                  <a:pt x="7994513" y="1650167"/>
                </a:lnTo>
                <a:lnTo>
                  <a:pt x="8177298" y="1832593"/>
                </a:lnTo>
                <a:lnTo>
                  <a:pt x="10014088" y="0"/>
                </a:lnTo>
                <a:lnTo>
                  <a:pt x="10779931" y="0"/>
                </a:lnTo>
                <a:lnTo>
                  <a:pt x="7965581" y="2808000"/>
                </a:lnTo>
                <a:lnTo>
                  <a:pt x="7015586" y="2808000"/>
                </a:lnTo>
                <a:lnTo>
                  <a:pt x="6924797" y="2717417"/>
                </a:lnTo>
                <a:lnTo>
                  <a:pt x="6834053" y="2808000"/>
                </a:lnTo>
                <a:lnTo>
                  <a:pt x="6068166" y="2808000"/>
                </a:lnTo>
                <a:close/>
                <a:moveTo>
                  <a:pt x="7750996" y="0"/>
                </a:moveTo>
                <a:lnTo>
                  <a:pt x="8516891" y="0"/>
                </a:lnTo>
                <a:lnTo>
                  <a:pt x="5702541" y="2808000"/>
                </a:lnTo>
                <a:lnTo>
                  <a:pt x="4936645" y="2808000"/>
                </a:lnTo>
                <a:close/>
                <a:moveTo>
                  <a:pt x="5487956" y="0"/>
                </a:moveTo>
                <a:lnTo>
                  <a:pt x="6253801" y="0"/>
                </a:lnTo>
                <a:lnTo>
                  <a:pt x="5308655" y="943012"/>
                </a:lnTo>
                <a:lnTo>
                  <a:pt x="5491492" y="1125387"/>
                </a:lnTo>
                <a:lnTo>
                  <a:pt x="6619477" y="0"/>
                </a:lnTo>
                <a:lnTo>
                  <a:pt x="7385321" y="0"/>
                </a:lnTo>
                <a:lnTo>
                  <a:pt x="4570969" y="2808000"/>
                </a:lnTo>
                <a:lnTo>
                  <a:pt x="3805074" y="2808000"/>
                </a:lnTo>
                <a:lnTo>
                  <a:pt x="4625233" y="1989744"/>
                </a:lnTo>
                <a:lnTo>
                  <a:pt x="4854397" y="2218391"/>
                </a:lnTo>
                <a:lnTo>
                  <a:pt x="4856164" y="1576908"/>
                </a:lnTo>
                <a:lnTo>
                  <a:pt x="4450963" y="1578030"/>
                </a:lnTo>
                <a:lnTo>
                  <a:pt x="4213231" y="1578672"/>
                </a:lnTo>
                <a:lnTo>
                  <a:pt x="4442395" y="1807318"/>
                </a:lnTo>
                <a:lnTo>
                  <a:pt x="3439449" y="2808000"/>
                </a:lnTo>
                <a:lnTo>
                  <a:pt x="2673553" y="2808000"/>
                </a:lnTo>
                <a:close/>
                <a:moveTo>
                  <a:pt x="3224866" y="0"/>
                </a:moveTo>
                <a:lnTo>
                  <a:pt x="5122282" y="0"/>
                </a:lnTo>
                <a:lnTo>
                  <a:pt x="2307931" y="2808000"/>
                </a:lnTo>
                <a:lnTo>
                  <a:pt x="1542035" y="2808000"/>
                </a:lnTo>
                <a:lnTo>
                  <a:pt x="3978658" y="376874"/>
                </a:lnTo>
                <a:lnTo>
                  <a:pt x="3795820" y="194446"/>
                </a:lnTo>
                <a:lnTo>
                  <a:pt x="1176357" y="2808000"/>
                </a:lnTo>
                <a:lnTo>
                  <a:pt x="410515" y="2808000"/>
                </a:lnTo>
                <a:close/>
                <a:moveTo>
                  <a:pt x="2093346" y="0"/>
                </a:moveTo>
                <a:lnTo>
                  <a:pt x="2859189" y="0"/>
                </a:lnTo>
                <a:lnTo>
                  <a:pt x="113348" y="2739645"/>
                </a:lnTo>
                <a:lnTo>
                  <a:pt x="181901" y="2808000"/>
                </a:lnTo>
                <a:lnTo>
                  <a:pt x="0" y="2808000"/>
                </a:lnTo>
                <a:lnTo>
                  <a:pt x="0" y="2088572"/>
                </a:lnTo>
                <a:close/>
                <a:moveTo>
                  <a:pt x="961773" y="0"/>
                </a:moveTo>
                <a:lnTo>
                  <a:pt x="1727670" y="0"/>
                </a:lnTo>
                <a:lnTo>
                  <a:pt x="0" y="1723773"/>
                </a:lnTo>
                <a:lnTo>
                  <a:pt x="0" y="959603"/>
                </a:lnTo>
                <a:close/>
                <a:moveTo>
                  <a:pt x="0" y="0"/>
                </a:moveTo>
                <a:lnTo>
                  <a:pt x="596149" y="0"/>
                </a:lnTo>
                <a:lnTo>
                  <a:pt x="0" y="594758"/>
                </a:lnTo>
                <a:close/>
              </a:path>
            </a:pathLst>
          </a:custGeom>
          <a:solidFill>
            <a:schemeClr val="bg1">
              <a:lumMod val="95000"/>
            </a:schemeClr>
          </a:solidFill>
        </p:spPr>
        <p:txBody>
          <a:bodyPr wrap="square" tIns="90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Tree>
    <p:extLst>
      <p:ext uri="{BB962C8B-B14F-4D97-AF65-F5344CB8AC3E}">
        <p14:creationId xmlns:p14="http://schemas.microsoft.com/office/powerpoint/2010/main" val="3897504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 TEXTE BLOC">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10141200" cy="5040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1839600"/>
            <a:ext cx="1014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2" name="Espace réservé du texte 11">
            <a:extLst>
              <a:ext uri="{FF2B5EF4-FFF2-40B4-BE49-F238E27FC236}">
                <a16:creationId xmlns:a16="http://schemas.microsoft.com/office/drawing/2014/main" id="{2E912FD1-9627-3E28-F2E1-95EF6DE50013}"/>
              </a:ext>
            </a:extLst>
          </p:cNvPr>
          <p:cNvSpPr>
            <a:spLocks noGrp="1"/>
          </p:cNvSpPr>
          <p:nvPr>
            <p:ph type="body" sz="quarter" idx="15" hasCustomPrompt="1"/>
          </p:nvPr>
        </p:nvSpPr>
        <p:spPr>
          <a:xfrm>
            <a:off x="972000" y="2095200"/>
            <a:ext cx="101412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pic>
        <p:nvPicPr>
          <p:cNvPr id="43" name="Graphique 42">
            <a:extLst>
              <a:ext uri="{FF2B5EF4-FFF2-40B4-BE49-F238E27FC236}">
                <a16:creationId xmlns:a16="http://schemas.microsoft.com/office/drawing/2014/main" id="{81C76B37-FE76-D1E2-333F-9D31E8CFC20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53344" y="5275557"/>
            <a:ext cx="762000" cy="973667"/>
          </a:xfrm>
          <a:prstGeom prst="rect">
            <a:avLst/>
          </a:prstGeom>
        </p:spPr>
      </p:pic>
    </p:spTree>
    <p:extLst>
      <p:ext uri="{BB962C8B-B14F-4D97-AF65-F5344CB8AC3E}">
        <p14:creationId xmlns:p14="http://schemas.microsoft.com/office/powerpoint/2010/main" val="1523291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10141200" cy="5040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1839600"/>
            <a:ext cx="1014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8" name="Espace réservé du texte 41">
            <a:extLst>
              <a:ext uri="{FF2B5EF4-FFF2-40B4-BE49-F238E27FC236}">
                <a16:creationId xmlns:a16="http://schemas.microsoft.com/office/drawing/2014/main" id="{5796C8E8-56C1-6232-3243-0B5CC34BD5B2}"/>
              </a:ext>
            </a:extLst>
          </p:cNvPr>
          <p:cNvSpPr>
            <a:spLocks noGrp="1"/>
          </p:cNvSpPr>
          <p:nvPr>
            <p:ph type="body" sz="quarter" idx="16" hasCustomPrompt="1"/>
          </p:nvPr>
        </p:nvSpPr>
        <p:spPr>
          <a:xfrm>
            <a:off x="972000" y="2250000"/>
            <a:ext cx="10141200" cy="3596640"/>
          </a:xfrm>
        </p:spPr>
        <p:txBody>
          <a:bodyPr/>
          <a:lstStyle>
            <a:lvl1pPr marL="273600" indent="-230400">
              <a:spcAft>
                <a:spcPts val="600"/>
              </a:spcAft>
              <a:buFont typeface="Gill Sans Nova Inline Regular" panose="04020505020B01030204" pitchFamily="82" charset="0"/>
              <a:buChar char="&gt;"/>
              <a:defRPr/>
            </a:lvl1pPr>
            <a:lvl2pPr marL="273600" indent="-230400">
              <a:spcAft>
                <a:spcPts val="600"/>
              </a:spcAft>
              <a:buFont typeface="Gill Sans Nova Inline Regular" panose="04020505020B01030204" pitchFamily="82" charset="0"/>
              <a:buChar char="&gt;"/>
              <a:defRPr/>
            </a:lvl2pPr>
            <a:lvl3pPr marL="273600" indent="-230400">
              <a:spcAft>
                <a:spcPts val="600"/>
              </a:spcAft>
              <a:buFont typeface="Gill Sans Nova Inline Regular" panose="04020505020B01030204" pitchFamily="82" charset="0"/>
              <a:buChar char="&gt;"/>
              <a:defRPr/>
            </a:lvl3pPr>
            <a:lvl4pPr marL="273600" indent="-230400">
              <a:spcAft>
                <a:spcPts val="600"/>
              </a:spcAft>
              <a:buFont typeface="Gill Sans Nova Inline Regular" panose="04020505020B01030204" pitchFamily="82" charset="0"/>
              <a:buChar char="&gt;"/>
              <a:defRPr/>
            </a:lvl4pPr>
            <a:lvl5pPr marL="273600" indent="-230400">
              <a:spcAft>
                <a:spcPts val="600"/>
              </a:spcAft>
              <a:buFont typeface="Gill Sans Nova Inline Regular" panose="04020505020B01030204" pitchFamily="82" charset="0"/>
              <a:buChar char="&gt;"/>
              <a:defRPr/>
            </a:lvl5pPr>
            <a:lvl6pPr marL="273600" indent="-230400">
              <a:spcAft>
                <a:spcPts val="600"/>
              </a:spcAft>
              <a:buFont typeface="Gill Sans Nova Inline Regular" panose="04020505020B01030204" pitchFamily="82" charset="0"/>
              <a:buChar char="&gt;"/>
              <a:defRPr/>
            </a:lvl6pPr>
            <a:lvl7pPr marL="273600" indent="-230400">
              <a:spcAft>
                <a:spcPts val="600"/>
              </a:spcAft>
              <a:buFont typeface="Gill Sans Nova Inline Regular" panose="04020505020B01030204" pitchFamily="82" charset="0"/>
              <a:buChar char="&gt;"/>
              <a:defRPr/>
            </a:lvl7pPr>
            <a:lvl8pPr marL="273600" indent="-230400">
              <a:spcAft>
                <a:spcPts val="600"/>
              </a:spcAft>
              <a:buFont typeface="Gill Sans Nova Inline Regular" panose="04020505020B01030204" pitchFamily="82" charset="0"/>
              <a:buChar char="&gt;"/>
              <a:defRPr/>
            </a:lvl8pPr>
            <a:lvl9pPr marL="273600" indent="-230400">
              <a:spcAft>
                <a:spcPts val="600"/>
              </a:spcAft>
              <a:buFont typeface="Gill Sans Nova Inline Regular" panose="04020505020B01030204" pitchFamily="82" charset="0"/>
              <a:buChar char="&gt;"/>
              <a:defRPr/>
            </a:lvl9pPr>
          </a:lstStyle>
          <a:p>
            <a:pPr lvl="0"/>
            <a:r>
              <a:rPr lang="fr-FR" noProof="0" dirty="0"/>
              <a:t>Texte de niveau 1</a:t>
            </a:r>
          </a:p>
        </p:txBody>
      </p:sp>
      <p:pic>
        <p:nvPicPr>
          <p:cNvPr id="15" name="Graphique 14">
            <a:extLst>
              <a:ext uri="{FF2B5EF4-FFF2-40B4-BE49-F238E27FC236}">
                <a16:creationId xmlns:a16="http://schemas.microsoft.com/office/drawing/2014/main" id="{500C91A8-F9E2-2B8A-F072-7C2784DA2EC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53344" y="5275557"/>
            <a:ext cx="762000" cy="973667"/>
          </a:xfrm>
          <a:prstGeom prst="rect">
            <a:avLst/>
          </a:prstGeom>
        </p:spPr>
      </p:pic>
    </p:spTree>
    <p:extLst>
      <p:ext uri="{BB962C8B-B14F-4D97-AF65-F5344CB8AC3E}">
        <p14:creationId xmlns:p14="http://schemas.microsoft.com/office/powerpoint/2010/main" val="77259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E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7" name="Graphique 6">
            <a:extLst>
              <a:ext uri="{FF2B5EF4-FFF2-40B4-BE49-F238E27FC236}">
                <a16:creationId xmlns:a16="http://schemas.microsoft.com/office/drawing/2014/main" id="{EE0C99C8-FE60-ABB1-0B06-645E7D0388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259600" y="5275557"/>
            <a:ext cx="762000" cy="973667"/>
          </a:xfrm>
          <a:prstGeom prst="rect">
            <a:avLst/>
          </a:prstGeom>
        </p:spPr>
      </p:pic>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12" name="Espace réservé du texte 11">
            <a:extLst>
              <a:ext uri="{FF2B5EF4-FFF2-40B4-BE49-F238E27FC236}">
                <a16:creationId xmlns:a16="http://schemas.microsoft.com/office/drawing/2014/main" id="{2E912FD1-9627-3E28-F2E1-95EF6DE50013}"/>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
        <p:nvSpPr>
          <p:cNvPr id="8" name="Espace réservé pour une image  10">
            <a:extLst>
              <a:ext uri="{FF2B5EF4-FFF2-40B4-BE49-F238E27FC236}">
                <a16:creationId xmlns:a16="http://schemas.microsoft.com/office/drawing/2014/main" id="{A97A1181-1217-96B9-1376-270805E70B05}"/>
              </a:ext>
            </a:extLst>
          </p:cNvPr>
          <p:cNvSpPr>
            <a:spLocks noGrp="1"/>
          </p:cNvSpPr>
          <p:nvPr>
            <p:ph type="pic" sz="quarter" idx="32" hasCustomPrompt="1"/>
          </p:nvPr>
        </p:nvSpPr>
        <p:spPr bwMode="gray">
          <a:xfrm>
            <a:off x="6152400" y="1037650"/>
            <a:ext cx="54216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dirty="0"/>
              <a:t>Sélectionner l’icône pour insérer une image</a:t>
            </a:r>
          </a:p>
        </p:txBody>
      </p:sp>
    </p:spTree>
    <p:extLst>
      <p:ext uri="{BB962C8B-B14F-4D97-AF65-F5344CB8AC3E}">
        <p14:creationId xmlns:p14="http://schemas.microsoft.com/office/powerpoint/2010/main" val="1213449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CITATION BLE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dirty="0"/>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‹N°›</a:t>
            </a:fld>
            <a:endParaRPr lang="fr-FR" dirty="0"/>
          </a:p>
        </p:txBody>
      </p:sp>
      <p:pic>
        <p:nvPicPr>
          <p:cNvPr id="7" name="Graphique 6">
            <a:extLst>
              <a:ext uri="{FF2B5EF4-FFF2-40B4-BE49-F238E27FC236}">
                <a16:creationId xmlns:a16="http://schemas.microsoft.com/office/drawing/2014/main" id="{EE0C99C8-FE60-ABB1-0B06-645E7D0388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259600" y="5275557"/>
            <a:ext cx="762000" cy="973667"/>
          </a:xfrm>
          <a:prstGeom prst="rect">
            <a:avLst/>
          </a:prstGeom>
        </p:spPr>
      </p:pic>
      <p:sp>
        <p:nvSpPr>
          <p:cNvPr id="13" name="Espace réservé du texte 12">
            <a:extLst>
              <a:ext uri="{FF2B5EF4-FFF2-40B4-BE49-F238E27FC236}">
                <a16:creationId xmlns:a16="http://schemas.microsoft.com/office/drawing/2014/main" id="{89299720-DFA5-4271-6343-C0F3F128AC9F}"/>
              </a:ext>
            </a:extLst>
          </p:cNvPr>
          <p:cNvSpPr>
            <a:spLocks noGrp="1"/>
          </p:cNvSpPr>
          <p:nvPr>
            <p:ph type="body" sz="quarter" idx="16" hasCustomPrompt="1"/>
          </p:nvPr>
        </p:nvSpPr>
        <p:spPr>
          <a:xfrm>
            <a:off x="6152400" y="1037650"/>
            <a:ext cx="5421600" cy="5212800"/>
          </a:xfrm>
          <a:solidFill>
            <a:schemeClr val="accent2"/>
          </a:solidFill>
        </p:spPr>
        <p:txBody>
          <a:bodyPr lIns="504000" tIns="1080000" rIns="360000" anchor="t" anchorCtr="0"/>
          <a:lstStyle>
            <a:lvl1pPr marL="0" indent="0">
              <a:spcAft>
                <a:spcPts val="0"/>
              </a:spcAft>
              <a:buFont typeface="Arial" panose="020B0604020202020204" pitchFamily="34" charset="0"/>
              <a:buNone/>
              <a:defRPr sz="5200">
                <a:solidFill>
                  <a:schemeClr val="bg1"/>
                </a:solidFill>
                <a:latin typeface="+mj-lt"/>
              </a:defRPr>
            </a:lvl1pPr>
            <a:lvl2pPr marL="0" indent="0">
              <a:spcAft>
                <a:spcPts val="0"/>
              </a:spcAft>
              <a:buFont typeface="Arial" panose="020B0604020202020204" pitchFamily="34" charset="0"/>
              <a:buNone/>
              <a:defRPr sz="5000" b="1" cap="all" baseline="0">
                <a:solidFill>
                  <a:schemeClr val="bg1"/>
                </a:solidFill>
              </a:defRPr>
            </a:lvl2pPr>
            <a:lvl3pPr marL="0" indent="0">
              <a:spcAft>
                <a:spcPts val="0"/>
              </a:spcAft>
              <a:buFont typeface="Arial" panose="020B0604020202020204" pitchFamily="34" charset="0"/>
              <a:buNone/>
              <a:defRPr sz="5000" b="1" cap="all" baseline="0">
                <a:solidFill>
                  <a:schemeClr val="bg1"/>
                </a:solidFill>
              </a:defRPr>
            </a:lvl3pPr>
            <a:lvl4pPr marL="0" indent="0">
              <a:spcAft>
                <a:spcPts val="0"/>
              </a:spcAft>
              <a:buFont typeface="Arial" panose="020B0604020202020204" pitchFamily="34" charset="0"/>
              <a:buNone/>
              <a:defRPr sz="5000" b="1" cap="all" baseline="0">
                <a:solidFill>
                  <a:schemeClr val="bg1"/>
                </a:solidFill>
              </a:defRPr>
            </a:lvl4pPr>
            <a:lvl5pPr marL="0" indent="0">
              <a:spcAft>
                <a:spcPts val="0"/>
              </a:spcAft>
              <a:buFont typeface="Arial" panose="020B0604020202020204" pitchFamily="34" charset="0"/>
              <a:buNone/>
              <a:defRPr sz="5000" b="1" cap="all" baseline="0">
                <a:solidFill>
                  <a:schemeClr val="bg1"/>
                </a:solidFill>
              </a:defRPr>
            </a:lvl5pPr>
            <a:lvl6pPr marL="0" indent="0">
              <a:spcAft>
                <a:spcPts val="0"/>
              </a:spcAft>
              <a:buNone/>
              <a:defRPr sz="5000" b="1" cap="all" baseline="0">
                <a:solidFill>
                  <a:schemeClr val="bg1"/>
                </a:solidFill>
              </a:defRPr>
            </a:lvl6pPr>
            <a:lvl7pPr marL="0" indent="0">
              <a:spcAft>
                <a:spcPts val="0"/>
              </a:spcAft>
              <a:buNone/>
              <a:defRPr sz="5000" b="1" cap="all" baseline="0">
                <a:solidFill>
                  <a:schemeClr val="bg1"/>
                </a:solidFill>
              </a:defRPr>
            </a:lvl7pPr>
            <a:lvl8pPr marL="0" indent="0">
              <a:spcAft>
                <a:spcPts val="0"/>
              </a:spcAft>
              <a:buNone/>
              <a:defRPr sz="5000" b="1" cap="all" baseline="0">
                <a:solidFill>
                  <a:schemeClr val="bg1"/>
                </a:solidFill>
              </a:defRPr>
            </a:lvl8pPr>
            <a:lvl9pPr marL="0" indent="0">
              <a:spcAft>
                <a:spcPts val="0"/>
              </a:spcAft>
              <a:buNone/>
              <a:defRPr sz="5000" b="1" cap="all" baseline="0">
                <a:solidFill>
                  <a:schemeClr val="bg1"/>
                </a:solidFill>
              </a:defRPr>
            </a:lvl9pPr>
          </a:lstStyle>
          <a:p>
            <a:pPr lvl="0"/>
            <a:r>
              <a:rPr lang="fr-FR" noProof="0" dirty="0"/>
              <a:t>Texte de niveau 1</a:t>
            </a:r>
          </a:p>
          <a:p>
            <a:pPr lvl="1"/>
            <a:r>
              <a:rPr lang="fr-FR" noProof="0" dirty="0"/>
              <a:t>Texte de niveau 2</a:t>
            </a:r>
          </a:p>
        </p:txBody>
      </p:sp>
      <p:sp>
        <p:nvSpPr>
          <p:cNvPr id="26" name="Espace réservé du texte 25">
            <a:extLst>
              <a:ext uri="{FF2B5EF4-FFF2-40B4-BE49-F238E27FC236}">
                <a16:creationId xmlns:a16="http://schemas.microsoft.com/office/drawing/2014/main" id="{C4D927DB-40A5-46CF-4449-53F666E74769}"/>
              </a:ext>
            </a:extLst>
          </p:cNvPr>
          <p:cNvSpPr>
            <a:spLocks noGrp="1"/>
          </p:cNvSpPr>
          <p:nvPr>
            <p:ph type="body" sz="quarter" idx="17" hasCustomPrompt="1"/>
          </p:nvPr>
        </p:nvSpPr>
        <p:spPr bwMode="gray">
          <a:xfrm>
            <a:off x="6745660" y="143194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bg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dirty="0"/>
              <a:t> </a:t>
            </a:r>
          </a:p>
        </p:txBody>
      </p:sp>
      <p:sp>
        <p:nvSpPr>
          <p:cNvPr id="28" name="Espace réservé du texte 27">
            <a:extLst>
              <a:ext uri="{FF2B5EF4-FFF2-40B4-BE49-F238E27FC236}">
                <a16:creationId xmlns:a16="http://schemas.microsoft.com/office/drawing/2014/main" id="{9BF0C405-6D48-A310-81CD-39D19AE3FCE7}"/>
              </a:ext>
            </a:extLst>
          </p:cNvPr>
          <p:cNvSpPr>
            <a:spLocks noGrp="1"/>
          </p:cNvSpPr>
          <p:nvPr>
            <p:ph type="body" sz="quarter" idx="18" hasCustomPrompt="1"/>
          </p:nvPr>
        </p:nvSpPr>
        <p:spPr bwMode="gray">
          <a:xfrm rot="10800000">
            <a:off x="10309200" y="524159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bg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dirty="0"/>
              <a:t> </a:t>
            </a:r>
          </a:p>
        </p:txBody>
      </p:sp>
      <p:sp>
        <p:nvSpPr>
          <p:cNvPr id="29" name="Espace réservé du texte 8">
            <a:extLst>
              <a:ext uri="{FF2B5EF4-FFF2-40B4-BE49-F238E27FC236}">
                <a16:creationId xmlns:a16="http://schemas.microsoft.com/office/drawing/2014/main" id="{F6D5F9B3-15CC-14E0-709F-D95670E75593}"/>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dirty="0"/>
              <a:t>Sous-titre sur une seule ou deux lignes</a:t>
            </a:r>
          </a:p>
        </p:txBody>
      </p:sp>
      <p:sp>
        <p:nvSpPr>
          <p:cNvPr id="30" name="Espace réservé du texte 8">
            <a:extLst>
              <a:ext uri="{FF2B5EF4-FFF2-40B4-BE49-F238E27FC236}">
                <a16:creationId xmlns:a16="http://schemas.microsoft.com/office/drawing/2014/main" id="{17E4992D-CA1C-0AC3-4A33-B7798DEE254F}"/>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dirty="0"/>
              <a:t>Sous-titre de contenu</a:t>
            </a:r>
          </a:p>
        </p:txBody>
      </p:sp>
      <p:sp>
        <p:nvSpPr>
          <p:cNvPr id="31" name="Espace réservé du texte 11">
            <a:extLst>
              <a:ext uri="{FF2B5EF4-FFF2-40B4-BE49-F238E27FC236}">
                <a16:creationId xmlns:a16="http://schemas.microsoft.com/office/drawing/2014/main" id="{C37C53A0-BED2-3FE5-9269-95D58DB095DC}"/>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dirty="0"/>
              <a:t>Texte de niveau 1</a:t>
            </a:r>
          </a:p>
          <a:p>
            <a:pPr lvl="1"/>
            <a:r>
              <a:rPr lang="fr-FR" noProof="0" dirty="0"/>
              <a:t>Texte de niveau 2</a:t>
            </a:r>
          </a:p>
          <a:p>
            <a:pPr lvl="2"/>
            <a:r>
              <a:rPr lang="fr-FR" noProof="0" dirty="0"/>
              <a:t>Texte de niveau 3</a:t>
            </a:r>
          </a:p>
        </p:txBody>
      </p:sp>
    </p:spTree>
    <p:extLst>
      <p:ext uri="{BB962C8B-B14F-4D97-AF65-F5344CB8AC3E}">
        <p14:creationId xmlns:p14="http://schemas.microsoft.com/office/powerpoint/2010/main" val="3133931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 Id="rId30"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Graphique 14">
            <a:extLst>
              <a:ext uri="{FF2B5EF4-FFF2-40B4-BE49-F238E27FC236}">
                <a16:creationId xmlns:a16="http://schemas.microsoft.com/office/drawing/2014/main" id="{6CCA5ACC-FF7B-D5BC-628A-AE06FC09CC3A}"/>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8496152" y="1189"/>
            <a:ext cx="3726327" cy="3596640"/>
          </a:xfrm>
          <a:prstGeom prst="rect">
            <a:avLst/>
          </a:prstGeom>
        </p:spPr>
      </p:pic>
      <p:sp>
        <p:nvSpPr>
          <p:cNvPr id="5" name="Espace réservé du pied de page 4">
            <a:extLst>
              <a:ext uri="{FF2B5EF4-FFF2-40B4-BE49-F238E27FC236}">
                <a16:creationId xmlns:a16="http://schemas.microsoft.com/office/drawing/2014/main" id="{F5E88AA6-BAE3-0777-65DF-0D2E360EAD4D}"/>
              </a:ext>
            </a:extLst>
          </p:cNvPr>
          <p:cNvSpPr>
            <a:spLocks noGrp="1"/>
          </p:cNvSpPr>
          <p:nvPr>
            <p:ph type="ftr" sz="quarter" idx="3"/>
          </p:nvPr>
        </p:nvSpPr>
        <p:spPr bwMode="gray">
          <a:xfrm>
            <a:off x="2950344" y="6356419"/>
            <a:ext cx="8332055" cy="360000"/>
          </a:xfrm>
          <a:prstGeom prst="rect">
            <a:avLst/>
          </a:prstGeom>
        </p:spPr>
        <p:txBody>
          <a:bodyPr vert="horz" lIns="0" tIns="0" rIns="0" bIns="0" rtlCol="0" anchor="ctr">
            <a:noAutofit/>
          </a:bodyPr>
          <a:lstStyle>
            <a:lvl1pPr algn="l">
              <a:defRPr sz="600">
                <a:solidFill>
                  <a:schemeClr val="tx1"/>
                </a:solidFill>
              </a:defRPr>
            </a:lvl1pPr>
          </a:lstStyle>
          <a:p>
            <a:r>
              <a:rPr lang="fr-FR"/>
              <a:t>Auteur : Nom(s) - Direction / Pôle | 05/05/2025 | Nom du document  | Choisissez un niveau de diffusion</a:t>
            </a:r>
            <a:endParaRPr lang="fr-FR" dirty="0"/>
          </a:p>
        </p:txBody>
      </p:sp>
      <p:sp>
        <p:nvSpPr>
          <p:cNvPr id="2" name="Espace réservé du titre 1">
            <a:extLst>
              <a:ext uri="{FF2B5EF4-FFF2-40B4-BE49-F238E27FC236}">
                <a16:creationId xmlns:a16="http://schemas.microsoft.com/office/drawing/2014/main" id="{79F942F2-F4A0-1B1E-16DB-AB68CCEB7366}"/>
              </a:ext>
            </a:extLst>
          </p:cNvPr>
          <p:cNvSpPr>
            <a:spLocks noGrp="1"/>
          </p:cNvSpPr>
          <p:nvPr>
            <p:ph type="title"/>
          </p:nvPr>
        </p:nvSpPr>
        <p:spPr bwMode="gray">
          <a:xfrm>
            <a:off x="633368" y="0"/>
            <a:ext cx="10940400" cy="681038"/>
          </a:xfrm>
          <a:prstGeom prst="rect">
            <a:avLst/>
          </a:prstGeom>
        </p:spPr>
        <p:txBody>
          <a:bodyPr vert="horz" lIns="0" tIns="0" rIns="0" bIns="0" rtlCol="0" anchor="b" anchorCtr="0">
            <a:noAutofit/>
          </a:bodyPr>
          <a:lstStyle/>
          <a:p>
            <a:r>
              <a:rPr lang="fr-FR" noProof="0" dirty="0"/>
              <a:t>Titre</a:t>
            </a:r>
            <a:endParaRPr lang="fr-FR" dirty="0"/>
          </a:p>
        </p:txBody>
      </p:sp>
      <p:sp>
        <p:nvSpPr>
          <p:cNvPr id="3" name="Espace réservé du texte 2">
            <a:extLst>
              <a:ext uri="{FF2B5EF4-FFF2-40B4-BE49-F238E27FC236}">
                <a16:creationId xmlns:a16="http://schemas.microsoft.com/office/drawing/2014/main" id="{76A9A788-B53E-5EF0-8BDA-CAC971C3017A}"/>
              </a:ext>
            </a:extLst>
          </p:cNvPr>
          <p:cNvSpPr>
            <a:spLocks noGrp="1"/>
          </p:cNvSpPr>
          <p:nvPr>
            <p:ph type="body" idx="1"/>
          </p:nvPr>
        </p:nvSpPr>
        <p:spPr bwMode="gray">
          <a:xfrm>
            <a:off x="972000" y="2707200"/>
            <a:ext cx="10310400" cy="3236400"/>
          </a:xfrm>
          <a:prstGeom prst="rect">
            <a:avLst/>
          </a:prstGeom>
        </p:spPr>
        <p:txBody>
          <a:bodyPr vert="horz" lIns="0" tIns="0" rIns="0" bIns="0" rtlCol="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a:p>
            <a:pPr lvl="5"/>
            <a:r>
              <a:rPr lang="fr-FR" noProof="0" dirty="0"/>
              <a:t>Texte de niveau 6</a:t>
            </a:r>
          </a:p>
          <a:p>
            <a:pPr lvl="6"/>
            <a:r>
              <a:rPr lang="fr-FR" noProof="0" dirty="0"/>
              <a:t>Texte de niveau 7</a:t>
            </a:r>
          </a:p>
          <a:p>
            <a:pPr lvl="7"/>
            <a:r>
              <a:rPr lang="fr-FR" noProof="0" dirty="0"/>
              <a:t>Texte de niveau 8</a:t>
            </a:r>
          </a:p>
          <a:p>
            <a:pPr lvl="8"/>
            <a:r>
              <a:rPr lang="fr-FR" noProof="0" dirty="0"/>
              <a:t>Texte de niveau 9</a:t>
            </a:r>
          </a:p>
        </p:txBody>
      </p:sp>
      <p:sp>
        <p:nvSpPr>
          <p:cNvPr id="4" name="Espace réservé de la date 3">
            <a:extLst>
              <a:ext uri="{FF2B5EF4-FFF2-40B4-BE49-F238E27FC236}">
                <a16:creationId xmlns:a16="http://schemas.microsoft.com/office/drawing/2014/main" id="{BAD507CC-7ED4-9950-6A41-3894B6F6DDFE}"/>
              </a:ext>
            </a:extLst>
          </p:cNvPr>
          <p:cNvSpPr>
            <a:spLocks noGrp="1"/>
          </p:cNvSpPr>
          <p:nvPr>
            <p:ph type="dt" sz="half" idx="2"/>
          </p:nvPr>
        </p:nvSpPr>
        <p:spPr bwMode="gray">
          <a:xfrm>
            <a:off x="0" y="6678000"/>
            <a:ext cx="180000" cy="180000"/>
          </a:xfrm>
          <a:prstGeom prst="rect">
            <a:avLst/>
          </a:prstGeom>
          <a:ln>
            <a:solidFill>
              <a:schemeClr val="accent1">
                <a:alpha val="0"/>
              </a:schemeClr>
            </a:solidFill>
          </a:ln>
        </p:spPr>
        <p:txBody>
          <a:bodyPr vert="horz" lIns="0" tIns="0" rIns="0" bIns="0" rtlCol="0" anchor="ctr">
            <a:noAutofit/>
          </a:bodyPr>
          <a:lstStyle>
            <a:lvl1pPr algn="l">
              <a:defRPr sz="100">
                <a:solidFill>
                  <a:schemeClr val="tx1">
                    <a:alpha val="0"/>
                  </a:schemeClr>
                </a:solidFill>
              </a:defRPr>
            </a:lvl1pPr>
          </a:lstStyle>
          <a:p>
            <a:fld id="{CE2CA4C2-FD14-49EB-B46A-D4745CDB2B8B}" type="datetime1">
              <a:rPr lang="en-GB" smtClean="0"/>
              <a:pPr/>
              <a:t>26/03/2026</a:t>
            </a:fld>
            <a:endParaRPr lang="fr-FR" dirty="0"/>
          </a:p>
        </p:txBody>
      </p:sp>
      <p:sp>
        <p:nvSpPr>
          <p:cNvPr id="6" name="Espace réservé du numéro de diapositive 5">
            <a:extLst>
              <a:ext uri="{FF2B5EF4-FFF2-40B4-BE49-F238E27FC236}">
                <a16:creationId xmlns:a16="http://schemas.microsoft.com/office/drawing/2014/main" id="{2AD15C24-6ABF-B7C6-8A7E-33E2368AAE99}"/>
              </a:ext>
            </a:extLst>
          </p:cNvPr>
          <p:cNvSpPr>
            <a:spLocks noGrp="1"/>
          </p:cNvSpPr>
          <p:nvPr>
            <p:ph type="sldNum" sz="quarter" idx="4"/>
          </p:nvPr>
        </p:nvSpPr>
        <p:spPr bwMode="gray">
          <a:xfrm>
            <a:off x="11282399" y="6356419"/>
            <a:ext cx="322634" cy="360000"/>
          </a:xfrm>
          <a:prstGeom prst="rect">
            <a:avLst/>
          </a:prstGeom>
        </p:spPr>
        <p:txBody>
          <a:bodyPr vert="horz" lIns="0" tIns="0" rIns="0" bIns="0" rtlCol="0" anchor="ctr">
            <a:noAutofit/>
          </a:bodyPr>
          <a:lstStyle>
            <a:lvl1pPr algn="r">
              <a:defRPr sz="600">
                <a:solidFill>
                  <a:schemeClr val="tx1"/>
                </a:solidFill>
              </a:defRPr>
            </a:lvl1pPr>
          </a:lstStyle>
          <a:p>
            <a:fld id="{523E91DC-5C0F-443B-9617-CF521B799BE5}" type="slidenum">
              <a:rPr lang="fr-FR" smtClean="0"/>
              <a:pPr/>
              <a:t>‹N°›</a:t>
            </a:fld>
            <a:endParaRPr lang="fr-FR" dirty="0"/>
          </a:p>
        </p:txBody>
      </p:sp>
      <p:grpSp>
        <p:nvGrpSpPr>
          <p:cNvPr id="7" name="Groupe 6">
            <a:extLst>
              <a:ext uri="{FF2B5EF4-FFF2-40B4-BE49-F238E27FC236}">
                <a16:creationId xmlns:a16="http://schemas.microsoft.com/office/drawing/2014/main" id="{A4B59C18-4233-8434-DFE9-98ABDCADED7C}"/>
              </a:ext>
            </a:extLst>
          </p:cNvPr>
          <p:cNvGrpSpPr/>
          <p:nvPr/>
        </p:nvGrpSpPr>
        <p:grpSpPr>
          <a:xfrm>
            <a:off x="633368" y="771787"/>
            <a:ext cx="3263318" cy="66413"/>
            <a:chOff x="633368" y="771787"/>
            <a:chExt cx="3263318" cy="66413"/>
          </a:xfrm>
        </p:grpSpPr>
        <p:cxnSp>
          <p:nvCxnSpPr>
            <p:cNvPr id="8" name="Connecteur droit 7">
              <a:extLst>
                <a:ext uri="{FF2B5EF4-FFF2-40B4-BE49-F238E27FC236}">
                  <a16:creationId xmlns:a16="http://schemas.microsoft.com/office/drawing/2014/main" id="{8A522556-5EFC-F6C6-8A81-E6151B457775}"/>
                </a:ext>
              </a:extLst>
            </p:cNvPr>
            <p:cNvCxnSpPr/>
            <p:nvPr/>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66AE7AE2-0822-9220-0809-E00D85B31D70}"/>
                </a:ext>
              </a:extLst>
            </p:cNvPr>
            <p:cNvCxnSpPr>
              <a:cxnSpLocks/>
            </p:cNvCxnSpPr>
            <p:nvPr/>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4E76C85B-0F7E-10F4-FB69-7B567884062F}"/>
                </a:ext>
              </a:extLst>
            </p:cNvPr>
            <p:cNvCxnSpPr>
              <a:cxnSpLocks/>
            </p:cNvCxnSpPr>
            <p:nvPr/>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 name="Graphique 10">
            <a:extLst>
              <a:ext uri="{FF2B5EF4-FFF2-40B4-BE49-F238E27FC236}">
                <a16:creationId xmlns:a16="http://schemas.microsoft.com/office/drawing/2014/main" id="{62287F90-E714-BADD-5394-1542392C4D3F}"/>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20260" y="6450941"/>
            <a:ext cx="2013525" cy="179347"/>
          </a:xfrm>
          <a:prstGeom prst="rect">
            <a:avLst/>
          </a:prstGeom>
        </p:spPr>
      </p:pic>
      <p:pic>
        <p:nvPicPr>
          <p:cNvPr id="12" name="Graphique 11">
            <a:extLst>
              <a:ext uri="{FF2B5EF4-FFF2-40B4-BE49-F238E27FC236}">
                <a16:creationId xmlns:a16="http://schemas.microsoft.com/office/drawing/2014/main" id="{70FF53E7-F429-A50F-BF6B-444AE2190928}"/>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8496152" y="1189"/>
            <a:ext cx="3726327" cy="3596640"/>
          </a:xfrm>
          <a:prstGeom prst="rect">
            <a:avLst/>
          </a:prstGeom>
        </p:spPr>
      </p:pic>
      <p:grpSp>
        <p:nvGrpSpPr>
          <p:cNvPr id="13" name="Groupe 12">
            <a:extLst>
              <a:ext uri="{FF2B5EF4-FFF2-40B4-BE49-F238E27FC236}">
                <a16:creationId xmlns:a16="http://schemas.microsoft.com/office/drawing/2014/main" id="{33805102-61F0-ABE5-6858-C677BFDC715C}"/>
              </a:ext>
            </a:extLst>
          </p:cNvPr>
          <p:cNvGrpSpPr/>
          <p:nvPr/>
        </p:nvGrpSpPr>
        <p:grpSpPr>
          <a:xfrm>
            <a:off x="633368" y="771787"/>
            <a:ext cx="3263318" cy="66413"/>
            <a:chOff x="633368" y="771787"/>
            <a:chExt cx="3263318" cy="66413"/>
          </a:xfrm>
        </p:grpSpPr>
        <p:cxnSp>
          <p:nvCxnSpPr>
            <p:cNvPr id="14" name="Connecteur droit 13">
              <a:extLst>
                <a:ext uri="{FF2B5EF4-FFF2-40B4-BE49-F238E27FC236}">
                  <a16:creationId xmlns:a16="http://schemas.microsoft.com/office/drawing/2014/main" id="{0233787C-B44D-02D3-49B0-5B0436AF075C}"/>
                </a:ext>
              </a:extLst>
            </p:cNvPr>
            <p:cNvCxnSpPr/>
            <p:nvPr/>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2DF6705F-3DF9-7D17-E564-408ABB0649D9}"/>
                </a:ext>
              </a:extLst>
            </p:cNvPr>
            <p:cNvCxnSpPr>
              <a:cxnSpLocks/>
            </p:cNvCxnSpPr>
            <p:nvPr/>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7215B267-DBA1-FCE6-D2D2-F644592739BE}"/>
                </a:ext>
              </a:extLst>
            </p:cNvPr>
            <p:cNvCxnSpPr>
              <a:cxnSpLocks/>
            </p:cNvCxnSpPr>
            <p:nvPr/>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Graphique 17">
            <a:extLst>
              <a:ext uri="{FF2B5EF4-FFF2-40B4-BE49-F238E27FC236}">
                <a16:creationId xmlns:a16="http://schemas.microsoft.com/office/drawing/2014/main" id="{6084C5FD-E4FE-806F-A2A3-229703645D0E}"/>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20260" y="6450941"/>
            <a:ext cx="2013525" cy="179347"/>
          </a:xfrm>
          <a:prstGeom prst="rect">
            <a:avLst/>
          </a:prstGeom>
        </p:spPr>
      </p:pic>
      <p:pic>
        <p:nvPicPr>
          <p:cNvPr id="19" name="Graphique 18">
            <a:extLst>
              <a:ext uri="{FF2B5EF4-FFF2-40B4-BE49-F238E27FC236}">
                <a16:creationId xmlns:a16="http://schemas.microsoft.com/office/drawing/2014/main" id="{298BE8C6-96A6-97F1-0C55-626DA51CEDAE}"/>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8496152" y="1189"/>
            <a:ext cx="3726327" cy="3596640"/>
          </a:xfrm>
          <a:prstGeom prst="rect">
            <a:avLst/>
          </a:prstGeom>
        </p:spPr>
      </p:pic>
      <p:grpSp>
        <p:nvGrpSpPr>
          <p:cNvPr id="20" name="Groupe 19">
            <a:extLst>
              <a:ext uri="{FF2B5EF4-FFF2-40B4-BE49-F238E27FC236}">
                <a16:creationId xmlns:a16="http://schemas.microsoft.com/office/drawing/2014/main" id="{4287CB58-D8C6-2BC4-0B5E-5C2F3421A3BA}"/>
              </a:ext>
            </a:extLst>
          </p:cNvPr>
          <p:cNvGrpSpPr/>
          <p:nvPr/>
        </p:nvGrpSpPr>
        <p:grpSpPr>
          <a:xfrm>
            <a:off x="633368" y="771787"/>
            <a:ext cx="3263318" cy="66413"/>
            <a:chOff x="633368" y="771787"/>
            <a:chExt cx="3263318" cy="66413"/>
          </a:xfrm>
        </p:grpSpPr>
        <p:cxnSp>
          <p:nvCxnSpPr>
            <p:cNvPr id="21" name="Connecteur droit 20">
              <a:extLst>
                <a:ext uri="{FF2B5EF4-FFF2-40B4-BE49-F238E27FC236}">
                  <a16:creationId xmlns:a16="http://schemas.microsoft.com/office/drawing/2014/main" id="{B3BEE07F-A51F-2605-C98B-C5CA4AB11631}"/>
                </a:ext>
              </a:extLst>
            </p:cNvPr>
            <p:cNvCxnSpPr/>
            <p:nvPr/>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85991F41-EA5E-77DF-06F3-712AC50FA079}"/>
                </a:ext>
              </a:extLst>
            </p:cNvPr>
            <p:cNvCxnSpPr>
              <a:cxnSpLocks/>
            </p:cNvCxnSpPr>
            <p:nvPr/>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0FC81966-4036-0050-FB78-6926F3361B72}"/>
                </a:ext>
              </a:extLst>
            </p:cNvPr>
            <p:cNvCxnSpPr>
              <a:cxnSpLocks/>
            </p:cNvCxnSpPr>
            <p:nvPr/>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4" name="Graphique 23">
            <a:extLst>
              <a:ext uri="{FF2B5EF4-FFF2-40B4-BE49-F238E27FC236}">
                <a16:creationId xmlns:a16="http://schemas.microsoft.com/office/drawing/2014/main" id="{AA8440BA-252F-616A-31BE-A46F1FA39B7E}"/>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20260" y="6450941"/>
            <a:ext cx="2013525" cy="179347"/>
          </a:xfrm>
          <a:prstGeom prst="rect">
            <a:avLst/>
          </a:prstGeom>
        </p:spPr>
      </p:pic>
      <p:pic>
        <p:nvPicPr>
          <p:cNvPr id="25" name="Graphique 24">
            <a:extLst>
              <a:ext uri="{FF2B5EF4-FFF2-40B4-BE49-F238E27FC236}">
                <a16:creationId xmlns:a16="http://schemas.microsoft.com/office/drawing/2014/main" id="{6702271A-9B94-9301-4A9B-1832C5FE1D7B}"/>
              </a:ext>
            </a:extLst>
          </p:cNvPr>
          <p:cNvPicPr>
            <a:picLocks noChangeAspect="1"/>
          </p:cNvPicPr>
          <p:nvPr userDrawn="1"/>
        </p:nvPicPr>
        <p:blipFill>
          <a:blip r:embed="rId27">
            <a:extLst>
              <a:ext uri="{96DAC541-7B7A-43D3-8B79-37D633B846F1}">
                <asvg:svgBlip xmlns:asvg="http://schemas.microsoft.com/office/drawing/2016/SVG/main" r:embed="rId28"/>
              </a:ext>
            </a:extLst>
          </a:blip>
          <a:stretch>
            <a:fillRect/>
          </a:stretch>
        </p:blipFill>
        <p:spPr>
          <a:xfrm>
            <a:off x="8496152" y="1189"/>
            <a:ext cx="3726327" cy="3596640"/>
          </a:xfrm>
          <a:prstGeom prst="rect">
            <a:avLst/>
          </a:prstGeom>
        </p:spPr>
      </p:pic>
      <p:grpSp>
        <p:nvGrpSpPr>
          <p:cNvPr id="26" name="Groupe 25">
            <a:extLst>
              <a:ext uri="{FF2B5EF4-FFF2-40B4-BE49-F238E27FC236}">
                <a16:creationId xmlns:a16="http://schemas.microsoft.com/office/drawing/2014/main" id="{2283E9B1-DEA3-E1A9-440C-703337B9B9D5}"/>
              </a:ext>
            </a:extLst>
          </p:cNvPr>
          <p:cNvGrpSpPr/>
          <p:nvPr userDrawn="1"/>
        </p:nvGrpSpPr>
        <p:grpSpPr>
          <a:xfrm>
            <a:off x="633368" y="771787"/>
            <a:ext cx="3263318" cy="66413"/>
            <a:chOff x="633368" y="771787"/>
            <a:chExt cx="3263318" cy="66413"/>
          </a:xfrm>
        </p:grpSpPr>
        <p:cxnSp>
          <p:nvCxnSpPr>
            <p:cNvPr id="27" name="Connecteur droit 26">
              <a:extLst>
                <a:ext uri="{FF2B5EF4-FFF2-40B4-BE49-F238E27FC236}">
                  <a16:creationId xmlns:a16="http://schemas.microsoft.com/office/drawing/2014/main" id="{DB7E3212-0441-C64B-86F1-3855B97C13FC}"/>
                </a:ext>
              </a:extLst>
            </p:cNvPr>
            <p:cNvCxnSpPr/>
            <p:nvPr userDrawn="1"/>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266A946A-F1A6-9157-B9F3-540A8E10BE4B}"/>
                </a:ext>
              </a:extLst>
            </p:cNvPr>
            <p:cNvCxnSpPr>
              <a:cxnSpLocks/>
            </p:cNvCxnSpPr>
            <p:nvPr userDrawn="1"/>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8D292E13-1817-3395-5DA9-7271AE7AFA3C}"/>
                </a:ext>
              </a:extLst>
            </p:cNvPr>
            <p:cNvCxnSpPr>
              <a:cxnSpLocks/>
            </p:cNvCxnSpPr>
            <p:nvPr userDrawn="1"/>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0" name="Graphique 29">
            <a:extLst>
              <a:ext uri="{FF2B5EF4-FFF2-40B4-BE49-F238E27FC236}">
                <a16:creationId xmlns:a16="http://schemas.microsoft.com/office/drawing/2014/main" id="{49AB0234-BDAF-476D-68F8-C2FE581D06FA}"/>
              </a:ext>
            </a:extLst>
          </p:cNvPr>
          <p:cNvPicPr>
            <a:picLocks noChangeAspect="1"/>
          </p:cNvPicPr>
          <p:nvPr userDrawn="1"/>
        </p:nvPicPr>
        <p:blipFill>
          <a:blip r:embed="rId29">
            <a:extLst>
              <a:ext uri="{96DAC541-7B7A-43D3-8B79-37D633B846F1}">
                <asvg:svgBlip xmlns:asvg="http://schemas.microsoft.com/office/drawing/2016/SVG/main" r:embed="rId30"/>
              </a:ext>
            </a:extLst>
          </a:blip>
          <a:stretch>
            <a:fillRect/>
          </a:stretch>
        </p:blipFill>
        <p:spPr>
          <a:xfrm>
            <a:off x="620260" y="6450941"/>
            <a:ext cx="2013525" cy="179347"/>
          </a:xfrm>
          <a:prstGeom prst="rect">
            <a:avLst/>
          </a:prstGeom>
        </p:spPr>
      </p:pic>
    </p:spTree>
    <p:extLst>
      <p:ext uri="{BB962C8B-B14F-4D97-AF65-F5344CB8AC3E}">
        <p14:creationId xmlns:p14="http://schemas.microsoft.com/office/powerpoint/2010/main" val="222494815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Lst>
  <p:hf hdr="0"/>
  <p:txStyles>
    <p:titleStyle>
      <a:lvl1pPr algn="l" defTabSz="914400" rtl="0" eaLnBrk="1" latinLnBrk="0" hangingPunct="1">
        <a:lnSpc>
          <a:spcPct val="90000"/>
        </a:lnSpc>
        <a:spcBef>
          <a:spcPct val="0"/>
        </a:spcBef>
        <a:buNone/>
        <a:defRPr sz="2000" b="1" kern="1200">
          <a:solidFill>
            <a:schemeClr val="tx1"/>
          </a:solidFill>
          <a:latin typeface="+mn-lt"/>
          <a:ea typeface="+mj-ea"/>
          <a:cs typeface="+mj-cs"/>
        </a:defRPr>
      </a:lvl1pPr>
    </p:titleStyle>
    <p:bodyStyle>
      <a:lvl1pPr marL="0" indent="0" algn="l" defTabSz="914400" rtl="0" eaLnBrk="1" latinLnBrk="0" hangingPunct="1">
        <a:lnSpc>
          <a:spcPct val="100000"/>
        </a:lnSpc>
        <a:spcBef>
          <a:spcPts val="0"/>
        </a:spcBef>
        <a:spcAft>
          <a:spcPts val="0"/>
        </a:spcAft>
        <a:buFont typeface="Gill Sans Nova Inline Regular" panose="04020505020B01030204" pitchFamily="82" charset="0"/>
        <a:buNone/>
        <a:defRPr sz="1500" kern="1200">
          <a:solidFill>
            <a:schemeClr val="tx1"/>
          </a:solidFill>
          <a:latin typeface="+mn-lt"/>
          <a:ea typeface="+mn-ea"/>
          <a:cs typeface="+mn-cs"/>
        </a:defRPr>
      </a:lvl1pPr>
      <a:lvl2pPr marL="273600" indent="-230400" algn="l" defTabSz="914400" rtl="0" eaLnBrk="1" latinLnBrk="0" hangingPunct="1">
        <a:lnSpc>
          <a:spcPct val="100000"/>
        </a:lnSpc>
        <a:spcBef>
          <a:spcPts val="0"/>
        </a:spcBef>
        <a:spcAft>
          <a:spcPts val="0"/>
        </a:spcAft>
        <a:buFont typeface="Gill Sans Nova Inline Regular" panose="04020505020B01030204" pitchFamily="82" charset="0"/>
        <a:buChar char="&gt;"/>
        <a:defRPr sz="1500" kern="1200">
          <a:solidFill>
            <a:schemeClr val="tx1"/>
          </a:solidFill>
          <a:latin typeface="+mn-lt"/>
          <a:ea typeface="+mn-ea"/>
          <a:cs typeface="+mn-cs"/>
        </a:defRPr>
      </a:lvl2pPr>
      <a:lvl3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3pPr>
      <a:lvl4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4pPr>
      <a:lvl5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5pPr>
      <a:lvl6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6pPr>
      <a:lvl7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7pPr>
      <a:lvl8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8pPr>
      <a:lvl9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userDrawn="1">
          <p15:clr>
            <a:srgbClr val="F26B43"/>
          </p15:clr>
        </p15:guide>
        <p15:guide id="1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hyperlink" Target="mailto:info@citeopro.com" TargetMode="Externa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jpe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2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jpe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30.png"/><Relationship Id="rId7" Type="http://schemas.openxmlformats.org/officeDocument/2006/relationships/image" Target="../media/image24.png"/><Relationship Id="rId12" Type="http://schemas.openxmlformats.org/officeDocument/2006/relationships/image" Target="../media/image36.jpeg"/><Relationship Id="rId2" Type="http://schemas.openxmlformats.org/officeDocument/2006/relationships/image" Target="../media/image18.png"/><Relationship Id="rId1" Type="http://schemas.openxmlformats.org/officeDocument/2006/relationships/slideLayout" Target="../slideLayouts/slideLayout22.xml"/><Relationship Id="rId6" Type="http://schemas.openxmlformats.org/officeDocument/2006/relationships/image" Target="../media/image17.png"/><Relationship Id="rId11" Type="http://schemas.openxmlformats.org/officeDocument/2006/relationships/image" Target="../media/image35.jpeg"/><Relationship Id="rId5" Type="http://schemas.openxmlformats.org/officeDocument/2006/relationships/image" Target="../media/image32.jpeg"/><Relationship Id="rId10" Type="http://schemas.openxmlformats.org/officeDocument/2006/relationships/image" Target="../media/image34.png"/><Relationship Id="rId4" Type="http://schemas.openxmlformats.org/officeDocument/2006/relationships/image" Target="../media/image31.jpeg"/><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45.png"/><Relationship Id="rId3" Type="http://schemas.openxmlformats.org/officeDocument/2006/relationships/image" Target="../media/image38.png"/><Relationship Id="rId7" Type="http://schemas.openxmlformats.org/officeDocument/2006/relationships/image" Target="../media/image41.svg"/><Relationship Id="rId12" Type="http://schemas.openxmlformats.org/officeDocument/2006/relationships/image" Target="../media/image44.svg"/><Relationship Id="rId2" Type="http://schemas.openxmlformats.org/officeDocument/2006/relationships/image" Target="../media/image37.png"/><Relationship Id="rId1" Type="http://schemas.openxmlformats.org/officeDocument/2006/relationships/slideLayout" Target="../slideLayouts/slideLayout22.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42.png"/><Relationship Id="rId4" Type="http://schemas.openxmlformats.org/officeDocument/2006/relationships/image" Target="../media/image34.png"/><Relationship Id="rId9" Type="http://schemas.openxmlformats.org/officeDocument/2006/relationships/image" Target="../media/image35.jpeg"/></Relationships>
</file>

<file path=ppt/slides/_rels/slide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3.png"/><Relationship Id="rId18" Type="http://schemas.openxmlformats.org/officeDocument/2006/relationships/image" Target="../media/image55.png"/><Relationship Id="rId26" Type="http://schemas.openxmlformats.org/officeDocument/2006/relationships/image" Target="../media/image59.png"/><Relationship Id="rId3" Type="http://schemas.openxmlformats.org/officeDocument/2006/relationships/image" Target="../media/image28.jpeg"/><Relationship Id="rId21" Type="http://schemas.openxmlformats.org/officeDocument/2006/relationships/image" Target="../media/image56.png"/><Relationship Id="rId7" Type="http://schemas.openxmlformats.org/officeDocument/2006/relationships/image" Target="../media/image49.png"/><Relationship Id="rId12" Type="http://schemas.openxmlformats.org/officeDocument/2006/relationships/image" Target="../media/image25.png"/><Relationship Id="rId17" Type="http://schemas.openxmlformats.org/officeDocument/2006/relationships/image" Target="../media/image18.png"/><Relationship Id="rId25" Type="http://schemas.openxmlformats.org/officeDocument/2006/relationships/image" Target="../media/image17.png"/><Relationship Id="rId2" Type="http://schemas.openxmlformats.org/officeDocument/2006/relationships/image" Target="../media/image20.jpeg"/><Relationship Id="rId16" Type="http://schemas.openxmlformats.org/officeDocument/2006/relationships/image" Target="../media/image21.png"/><Relationship Id="rId20" Type="http://schemas.openxmlformats.org/officeDocument/2006/relationships/image" Target="../media/image27.png"/><Relationship Id="rId1" Type="http://schemas.openxmlformats.org/officeDocument/2006/relationships/slideLayout" Target="../slideLayouts/slideLayout22.xml"/><Relationship Id="rId6" Type="http://schemas.openxmlformats.org/officeDocument/2006/relationships/image" Target="../media/image48.png"/><Relationship Id="rId11" Type="http://schemas.openxmlformats.org/officeDocument/2006/relationships/image" Target="../media/image30.png"/><Relationship Id="rId24" Type="http://schemas.openxmlformats.org/officeDocument/2006/relationships/image" Target="../media/image58.png"/><Relationship Id="rId5" Type="http://schemas.openxmlformats.org/officeDocument/2006/relationships/image" Target="../media/image47.png"/><Relationship Id="rId15" Type="http://schemas.openxmlformats.org/officeDocument/2006/relationships/image" Target="../media/image54.png"/><Relationship Id="rId23" Type="http://schemas.openxmlformats.org/officeDocument/2006/relationships/image" Target="../media/image57.png"/><Relationship Id="rId28" Type="http://schemas.openxmlformats.org/officeDocument/2006/relationships/image" Target="../media/image60.png"/><Relationship Id="rId10" Type="http://schemas.openxmlformats.org/officeDocument/2006/relationships/image" Target="../media/image52.png"/><Relationship Id="rId19" Type="http://schemas.openxmlformats.org/officeDocument/2006/relationships/image" Target="../media/image24.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26.png"/><Relationship Id="rId22" Type="http://schemas.openxmlformats.org/officeDocument/2006/relationships/image" Target="../media/image19.png"/><Relationship Id="rId27"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3.png"/><Relationship Id="rId18" Type="http://schemas.openxmlformats.org/officeDocument/2006/relationships/image" Target="../media/image55.png"/><Relationship Id="rId26" Type="http://schemas.openxmlformats.org/officeDocument/2006/relationships/image" Target="../media/image59.png"/><Relationship Id="rId3" Type="http://schemas.openxmlformats.org/officeDocument/2006/relationships/image" Target="../media/image28.jpeg"/><Relationship Id="rId21" Type="http://schemas.openxmlformats.org/officeDocument/2006/relationships/image" Target="../media/image56.png"/><Relationship Id="rId7" Type="http://schemas.openxmlformats.org/officeDocument/2006/relationships/image" Target="../media/image49.png"/><Relationship Id="rId12" Type="http://schemas.openxmlformats.org/officeDocument/2006/relationships/image" Target="../media/image25.png"/><Relationship Id="rId17" Type="http://schemas.openxmlformats.org/officeDocument/2006/relationships/image" Target="../media/image18.png"/><Relationship Id="rId25" Type="http://schemas.openxmlformats.org/officeDocument/2006/relationships/image" Target="../media/image17.png"/><Relationship Id="rId2" Type="http://schemas.openxmlformats.org/officeDocument/2006/relationships/image" Target="../media/image20.jpeg"/><Relationship Id="rId16" Type="http://schemas.openxmlformats.org/officeDocument/2006/relationships/image" Target="../media/image21.png"/><Relationship Id="rId20" Type="http://schemas.openxmlformats.org/officeDocument/2006/relationships/image" Target="../media/image27.png"/><Relationship Id="rId1" Type="http://schemas.openxmlformats.org/officeDocument/2006/relationships/slideLayout" Target="../slideLayouts/slideLayout22.xml"/><Relationship Id="rId6" Type="http://schemas.openxmlformats.org/officeDocument/2006/relationships/image" Target="../media/image48.png"/><Relationship Id="rId11" Type="http://schemas.openxmlformats.org/officeDocument/2006/relationships/image" Target="../media/image30.png"/><Relationship Id="rId24" Type="http://schemas.openxmlformats.org/officeDocument/2006/relationships/image" Target="../media/image58.png"/><Relationship Id="rId5" Type="http://schemas.openxmlformats.org/officeDocument/2006/relationships/image" Target="../media/image47.png"/><Relationship Id="rId15" Type="http://schemas.openxmlformats.org/officeDocument/2006/relationships/image" Target="../media/image54.png"/><Relationship Id="rId23" Type="http://schemas.openxmlformats.org/officeDocument/2006/relationships/image" Target="../media/image57.png"/><Relationship Id="rId28" Type="http://schemas.openxmlformats.org/officeDocument/2006/relationships/image" Target="../media/image60.png"/><Relationship Id="rId10" Type="http://schemas.openxmlformats.org/officeDocument/2006/relationships/image" Target="../media/image52.png"/><Relationship Id="rId19" Type="http://schemas.openxmlformats.org/officeDocument/2006/relationships/image" Target="../media/image24.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26.png"/><Relationship Id="rId22" Type="http://schemas.openxmlformats.org/officeDocument/2006/relationships/image" Target="../media/image19.png"/><Relationship Id="rId27"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3.png"/><Relationship Id="rId18" Type="http://schemas.openxmlformats.org/officeDocument/2006/relationships/image" Target="../media/image55.png"/><Relationship Id="rId26" Type="http://schemas.openxmlformats.org/officeDocument/2006/relationships/image" Target="../media/image59.png"/><Relationship Id="rId3" Type="http://schemas.openxmlformats.org/officeDocument/2006/relationships/image" Target="../media/image28.jpeg"/><Relationship Id="rId21" Type="http://schemas.openxmlformats.org/officeDocument/2006/relationships/image" Target="../media/image56.png"/><Relationship Id="rId7" Type="http://schemas.openxmlformats.org/officeDocument/2006/relationships/image" Target="../media/image49.png"/><Relationship Id="rId12" Type="http://schemas.openxmlformats.org/officeDocument/2006/relationships/image" Target="../media/image25.png"/><Relationship Id="rId17" Type="http://schemas.openxmlformats.org/officeDocument/2006/relationships/image" Target="../media/image18.png"/><Relationship Id="rId25" Type="http://schemas.openxmlformats.org/officeDocument/2006/relationships/image" Target="../media/image17.png"/><Relationship Id="rId2" Type="http://schemas.openxmlformats.org/officeDocument/2006/relationships/image" Target="../media/image20.jpeg"/><Relationship Id="rId16" Type="http://schemas.openxmlformats.org/officeDocument/2006/relationships/image" Target="../media/image21.png"/><Relationship Id="rId20" Type="http://schemas.openxmlformats.org/officeDocument/2006/relationships/image" Target="../media/image27.png"/><Relationship Id="rId1" Type="http://schemas.openxmlformats.org/officeDocument/2006/relationships/slideLayout" Target="../slideLayouts/slideLayout22.xml"/><Relationship Id="rId6" Type="http://schemas.openxmlformats.org/officeDocument/2006/relationships/image" Target="../media/image48.png"/><Relationship Id="rId11" Type="http://schemas.openxmlformats.org/officeDocument/2006/relationships/image" Target="../media/image30.png"/><Relationship Id="rId24" Type="http://schemas.openxmlformats.org/officeDocument/2006/relationships/image" Target="../media/image58.png"/><Relationship Id="rId5" Type="http://schemas.openxmlformats.org/officeDocument/2006/relationships/image" Target="../media/image47.png"/><Relationship Id="rId15" Type="http://schemas.openxmlformats.org/officeDocument/2006/relationships/image" Target="../media/image54.png"/><Relationship Id="rId23" Type="http://schemas.openxmlformats.org/officeDocument/2006/relationships/image" Target="../media/image57.png"/><Relationship Id="rId28" Type="http://schemas.openxmlformats.org/officeDocument/2006/relationships/image" Target="../media/image60.png"/><Relationship Id="rId10" Type="http://schemas.openxmlformats.org/officeDocument/2006/relationships/image" Target="../media/image52.png"/><Relationship Id="rId19" Type="http://schemas.openxmlformats.org/officeDocument/2006/relationships/image" Target="../media/image24.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26.png"/><Relationship Id="rId22" Type="http://schemas.openxmlformats.org/officeDocument/2006/relationships/image" Target="../media/image19.png"/><Relationship Id="rId27"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67CE3-C7BB-B37B-5666-9C236E4C0EE1}"/>
            </a:ext>
          </a:extLst>
        </p:cNvPr>
        <p:cNvGrpSpPr/>
        <p:nvPr/>
      </p:nvGrpSpPr>
      <p:grpSpPr>
        <a:xfrm>
          <a:off x="0" y="0"/>
          <a:ext cx="0" cy="0"/>
          <a:chOff x="0" y="0"/>
          <a:chExt cx="0" cy="0"/>
        </a:xfrm>
      </p:grpSpPr>
      <p:pic>
        <p:nvPicPr>
          <p:cNvPr id="15" name="Image 14" descr="Une image contenant bleu, cylindre, Poubelle, tonneau&#10;&#10;Le contenu généré par l’IA peut être incorrect.">
            <a:extLst>
              <a:ext uri="{FF2B5EF4-FFF2-40B4-BE49-F238E27FC236}">
                <a16:creationId xmlns:a16="http://schemas.microsoft.com/office/drawing/2014/main" id="{E5C4951C-B83D-23B4-C556-2D7CD71DB958}"/>
              </a:ext>
            </a:extLst>
          </p:cNvPr>
          <p:cNvPicPr>
            <a:picLocks noChangeAspect="1"/>
          </p:cNvPicPr>
          <p:nvPr/>
        </p:nvPicPr>
        <p:blipFill>
          <a:blip r:embed="rId3">
            <a:extLst>
              <a:ext uri="{28A0092B-C50C-407E-A947-70E740481C1C}">
                <a14:useLocalDpi xmlns:a14="http://schemas.microsoft.com/office/drawing/2010/main" val="0"/>
              </a:ext>
            </a:extLst>
          </a:blip>
          <a:srcRect t="16478" b="16922"/>
          <a:stretch>
            <a:fillRect/>
          </a:stretch>
        </p:blipFill>
        <p:spPr>
          <a:xfrm>
            <a:off x="627797" y="382136"/>
            <a:ext cx="10986558" cy="4881384"/>
          </a:xfrm>
          <a:prstGeom prst="rect">
            <a:avLst/>
          </a:prstGeom>
        </p:spPr>
      </p:pic>
      <p:sp>
        <p:nvSpPr>
          <p:cNvPr id="2" name="Rectangle : coins arrondis 1">
            <a:extLst>
              <a:ext uri="{FF2B5EF4-FFF2-40B4-BE49-F238E27FC236}">
                <a16:creationId xmlns:a16="http://schemas.microsoft.com/office/drawing/2014/main" id="{12D1399F-F339-0F77-643B-C41BC01C3781}"/>
              </a:ext>
            </a:extLst>
          </p:cNvPr>
          <p:cNvSpPr/>
          <p:nvPr/>
        </p:nvSpPr>
        <p:spPr>
          <a:xfrm>
            <a:off x="3915698" y="2356612"/>
            <a:ext cx="2396408" cy="2441448"/>
          </a:xfrm>
          <a:prstGeom prst="roundRect">
            <a:avLst>
              <a:gd name="adj" fmla="val 1057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16">
            <a:extLst>
              <a:ext uri="{FF2B5EF4-FFF2-40B4-BE49-F238E27FC236}">
                <a16:creationId xmlns:a16="http://schemas.microsoft.com/office/drawing/2014/main" id="{73DE0D39-49C8-5371-CC6C-042AB9C1D826}"/>
              </a:ext>
            </a:extLst>
          </p:cNvPr>
          <p:cNvSpPr/>
          <p:nvPr/>
        </p:nvSpPr>
        <p:spPr>
          <a:xfrm>
            <a:off x="6096000" y="2356613"/>
            <a:ext cx="5518355" cy="244144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5CBD46C9-42D7-5EC6-2DF6-62D35A32820A}"/>
              </a:ext>
            </a:extLst>
          </p:cNvPr>
          <p:cNvSpPr txBox="1"/>
          <p:nvPr/>
        </p:nvSpPr>
        <p:spPr>
          <a:xfrm>
            <a:off x="6312105" y="2525252"/>
            <a:ext cx="2979174" cy="461665"/>
          </a:xfrm>
          <a:prstGeom prst="rect">
            <a:avLst/>
          </a:prstGeom>
          <a:noFill/>
        </p:spPr>
        <p:txBody>
          <a:bodyPr wrap="square" rtlCol="0">
            <a:spAutoFit/>
          </a:bodyPr>
          <a:lstStyle/>
          <a:p>
            <a:r>
              <a:rPr lang="fr-FR" sz="2400" dirty="0">
                <a:solidFill>
                  <a:schemeClr val="bg1"/>
                </a:solidFill>
                <a:latin typeface="+mj-lt"/>
              </a:rPr>
              <a:t>CARTOGRAPHIES</a:t>
            </a:r>
          </a:p>
        </p:txBody>
      </p:sp>
      <p:sp>
        <p:nvSpPr>
          <p:cNvPr id="19" name="ZoneTexte 18">
            <a:extLst>
              <a:ext uri="{FF2B5EF4-FFF2-40B4-BE49-F238E27FC236}">
                <a16:creationId xmlns:a16="http://schemas.microsoft.com/office/drawing/2014/main" id="{5B338D78-D0C9-6F9C-F5C5-D7C40F042803}"/>
              </a:ext>
            </a:extLst>
          </p:cNvPr>
          <p:cNvSpPr txBox="1"/>
          <p:nvPr/>
        </p:nvSpPr>
        <p:spPr>
          <a:xfrm>
            <a:off x="6312105" y="3393517"/>
            <a:ext cx="4707604" cy="830997"/>
          </a:xfrm>
          <a:prstGeom prst="rect">
            <a:avLst/>
          </a:prstGeom>
          <a:noFill/>
        </p:spPr>
        <p:txBody>
          <a:bodyPr wrap="square" rtlCol="0">
            <a:spAutoFit/>
          </a:bodyPr>
          <a:lstStyle/>
          <a:p>
            <a:r>
              <a:rPr lang="fr-FR" sz="2400" dirty="0">
                <a:solidFill>
                  <a:schemeClr val="bg1"/>
                </a:solidFill>
                <a:latin typeface="Poppins SemiBold" panose="00000700000000000000" pitchFamily="2" charset="0"/>
                <a:cs typeface="Poppins SemiBold" panose="00000700000000000000" pitchFamily="2" charset="0"/>
              </a:rPr>
              <a:t>Cartographiez vos flux et identifiez vos responsabilités</a:t>
            </a:r>
          </a:p>
        </p:txBody>
      </p:sp>
      <p:pic>
        <p:nvPicPr>
          <p:cNvPr id="21" name="Graphique 20">
            <a:extLst>
              <a:ext uri="{FF2B5EF4-FFF2-40B4-BE49-F238E27FC236}">
                <a16:creationId xmlns:a16="http://schemas.microsoft.com/office/drawing/2014/main" id="{EB8E3625-D91A-8526-4EFC-1445D25E7A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01100" y="488950"/>
            <a:ext cx="2571750" cy="2571750"/>
          </a:xfrm>
          <a:prstGeom prst="rect">
            <a:avLst/>
          </a:prstGeom>
        </p:spPr>
      </p:pic>
      <p:pic>
        <p:nvPicPr>
          <p:cNvPr id="11" name="Image 10">
            <a:extLst>
              <a:ext uri="{FF2B5EF4-FFF2-40B4-BE49-F238E27FC236}">
                <a16:creationId xmlns:a16="http://schemas.microsoft.com/office/drawing/2014/main" id="{56B440AE-01AF-CD23-D0A8-7BF635474E6F}"/>
              </a:ext>
            </a:extLst>
          </p:cNvPr>
          <p:cNvPicPr>
            <a:picLocks noChangeAspect="1"/>
          </p:cNvPicPr>
          <p:nvPr/>
        </p:nvPicPr>
        <p:blipFill>
          <a:blip r:embed="rId6"/>
          <a:stretch>
            <a:fillRect/>
          </a:stretch>
        </p:blipFill>
        <p:spPr>
          <a:xfrm>
            <a:off x="4101254" y="2757939"/>
            <a:ext cx="1932709" cy="1638794"/>
          </a:xfrm>
          <a:prstGeom prst="rect">
            <a:avLst/>
          </a:prstGeom>
        </p:spPr>
      </p:pic>
    </p:spTree>
    <p:extLst>
      <p:ext uri="{BB962C8B-B14F-4D97-AF65-F5344CB8AC3E}">
        <p14:creationId xmlns:p14="http://schemas.microsoft.com/office/powerpoint/2010/main" val="2642046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32F2D7EC-B8EB-829C-B077-A645AA172499}"/>
              </a:ext>
            </a:extLst>
          </p:cNvPr>
          <p:cNvSpPr>
            <a:spLocks noGrp="1"/>
          </p:cNvSpPr>
          <p:nvPr>
            <p:ph type="title"/>
          </p:nvPr>
        </p:nvSpPr>
        <p:spPr/>
        <p:txBody>
          <a:bodyPr/>
          <a:lstStyle/>
          <a:p>
            <a:r>
              <a:rPr lang="fr-FR" dirty="0">
                <a:latin typeface="Poppins" panose="00000500000000000000" pitchFamily="2" charset="0"/>
                <a:cs typeface="Poppins" panose="00000500000000000000" pitchFamily="2" charset="0"/>
              </a:rPr>
              <a:t>Une question, une interrogation ?</a:t>
            </a:r>
            <a:br>
              <a:rPr lang="fr-FR" dirty="0">
                <a:latin typeface="Poppins" panose="00000500000000000000" pitchFamily="2" charset="0"/>
                <a:cs typeface="Poppins" panose="00000500000000000000" pitchFamily="2" charset="0"/>
              </a:rPr>
            </a:br>
            <a:r>
              <a:rPr lang="fr-FR" dirty="0">
                <a:latin typeface="Poppins" panose="00000500000000000000" pitchFamily="2" charset="0"/>
                <a:cs typeface="Poppins" panose="00000500000000000000" pitchFamily="2" charset="0"/>
              </a:rPr>
              <a:t>Contactez-nous !</a:t>
            </a:r>
          </a:p>
        </p:txBody>
      </p:sp>
      <p:sp>
        <p:nvSpPr>
          <p:cNvPr id="3" name="Espace réservé du pied de page 2">
            <a:extLst>
              <a:ext uri="{FF2B5EF4-FFF2-40B4-BE49-F238E27FC236}">
                <a16:creationId xmlns:a16="http://schemas.microsoft.com/office/drawing/2014/main" id="{B29F1B9E-13B7-2C98-5B0A-9BF9A5692405}"/>
              </a:ext>
            </a:extLst>
          </p:cNvPr>
          <p:cNvSpPr>
            <a:spLocks noGrp="1"/>
          </p:cNvSpPr>
          <p:nvPr>
            <p:ph type="ftr" sz="quarter" idx="10"/>
          </p:nvPr>
        </p:nvSpPr>
        <p:spPr/>
        <p:txBody>
          <a:bodyPr/>
          <a:lstStyle/>
          <a:p>
            <a:r>
              <a:rPr lang="fr-FR"/>
              <a:t>Auteur : Nom(s) - Direction / Pôle | 05/05/2025 | Nom du document  | Choisissez un niveau de diffusion</a:t>
            </a:r>
            <a:endParaRPr lang="fr-FR" dirty="0"/>
          </a:p>
        </p:txBody>
      </p:sp>
      <p:sp>
        <p:nvSpPr>
          <p:cNvPr id="4" name="Espace réservé de la date 3">
            <a:extLst>
              <a:ext uri="{FF2B5EF4-FFF2-40B4-BE49-F238E27FC236}">
                <a16:creationId xmlns:a16="http://schemas.microsoft.com/office/drawing/2014/main" id="{F2C6270F-C2CA-AD7B-203D-6C8EF2C1E9FB}"/>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14469673-CA0E-32CF-5748-5390184B6A25}"/>
              </a:ext>
            </a:extLst>
          </p:cNvPr>
          <p:cNvSpPr>
            <a:spLocks noGrp="1"/>
          </p:cNvSpPr>
          <p:nvPr>
            <p:ph type="sldNum" sz="quarter" idx="12"/>
          </p:nvPr>
        </p:nvSpPr>
        <p:spPr/>
        <p:txBody>
          <a:bodyPr/>
          <a:lstStyle/>
          <a:p>
            <a:fld id="{523E91DC-5C0F-443B-9617-CF521B799BE5}" type="slidenum">
              <a:rPr lang="fr-FR" smtClean="0"/>
              <a:pPr/>
              <a:t>10</a:t>
            </a:fld>
            <a:endParaRPr lang="fr-FR" dirty="0"/>
          </a:p>
        </p:txBody>
      </p:sp>
      <p:sp>
        <p:nvSpPr>
          <p:cNvPr id="13" name="Espace réservé du texte 12">
            <a:extLst>
              <a:ext uri="{FF2B5EF4-FFF2-40B4-BE49-F238E27FC236}">
                <a16:creationId xmlns:a16="http://schemas.microsoft.com/office/drawing/2014/main" id="{1A717618-B5F6-CE0C-F23A-F392E77E16F1}"/>
              </a:ext>
            </a:extLst>
          </p:cNvPr>
          <p:cNvSpPr>
            <a:spLocks noGrp="1"/>
          </p:cNvSpPr>
          <p:nvPr>
            <p:ph type="body" sz="quarter" idx="13"/>
          </p:nvPr>
        </p:nvSpPr>
        <p:spPr>
          <a:xfrm>
            <a:off x="640200" y="4320000"/>
            <a:ext cx="2807088" cy="979200"/>
          </a:xfrm>
        </p:spPr>
        <p:txBody>
          <a:bodyPr/>
          <a:lstStyle/>
          <a:p>
            <a:pPr lvl="1"/>
            <a:r>
              <a:rPr lang="fr-FR" sz="1800" dirty="0">
                <a:latin typeface="Poppins Medium" panose="00000600000000000000" pitchFamily="2" charset="0"/>
                <a:cs typeface="Poppins Medium" panose="00000600000000000000" pitchFamily="2" charset="0"/>
              </a:rPr>
              <a:t>0 800 00 75 00</a:t>
            </a:r>
          </a:p>
          <a:p>
            <a:pPr lvl="1"/>
            <a:r>
              <a:rPr lang="fr-FR" sz="1800" dirty="0">
                <a:latin typeface="Poppins Medium" panose="00000600000000000000" pitchFamily="2" charset="0"/>
                <a:cs typeface="Poppins Medium" panose="00000600000000000000" pitchFamily="2" charset="0"/>
                <a:hlinkClick r:id="rId2"/>
              </a:rPr>
              <a:t>info@citeopro.com</a:t>
            </a:r>
            <a:r>
              <a:rPr lang="fr-FR" sz="1800" dirty="0">
                <a:latin typeface="Poppins Medium" panose="00000600000000000000" pitchFamily="2" charset="0"/>
                <a:cs typeface="Poppins Medium" panose="00000600000000000000" pitchFamily="2" charset="0"/>
              </a:rPr>
              <a:t> </a:t>
            </a:r>
          </a:p>
        </p:txBody>
      </p:sp>
      <p:sp>
        <p:nvSpPr>
          <p:cNvPr id="2" name="ZoneTexte 1">
            <a:extLst>
              <a:ext uri="{FF2B5EF4-FFF2-40B4-BE49-F238E27FC236}">
                <a16:creationId xmlns:a16="http://schemas.microsoft.com/office/drawing/2014/main" id="{7BEDF55B-B82D-2173-76E8-9FC477707A50}"/>
              </a:ext>
            </a:extLst>
          </p:cNvPr>
          <p:cNvSpPr txBox="1"/>
          <p:nvPr/>
        </p:nvSpPr>
        <p:spPr>
          <a:xfrm>
            <a:off x="626868" y="6154780"/>
            <a:ext cx="10938265" cy="523220"/>
          </a:xfrm>
          <a:prstGeom prst="rect">
            <a:avLst/>
          </a:prstGeom>
          <a:noFill/>
        </p:spPr>
        <p:txBody>
          <a:bodyPr wrap="square" rtlCol="0">
            <a:spAutoFit/>
          </a:bodyPr>
          <a:lstStyle/>
          <a:p>
            <a:endParaRPr lang="fr-FR" dirty="0"/>
          </a:p>
          <a:p>
            <a:r>
              <a:rPr lang="fr-FR" sz="500" i="1" dirty="0">
                <a:latin typeface="Poppins Light" panose="00000400000000000000" pitchFamily="2" charset="0"/>
                <a:cs typeface="Poppins Light" panose="00000400000000000000" pitchFamily="2" charset="0"/>
              </a:rPr>
              <a:t>Publication : mars 2026. Le présent document demeure la propriété de CITEO PRO. Il est transmis à titre purement informatif et n’a pas valeur d’avis ou de recommandation technique et/ou juridique. Bien que tous les efforts aient été consentis pour que les informations contenues soient correctes et à jour, CITEO PRO décline toute responsabilité en cas d’erreur ou d’omission. CITEO PRO ne garantit ni la pérennité ni l’exhaustivité de ces informations, au regard notamment de l’évolution ou de l’interprétation de la réglementation en vigueur, de l’état de l’art ou des dispositifs de la filière. Visuels : GETTYIMAGES et bibliothèque CITEO PRO.</a:t>
            </a:r>
            <a:endParaRPr lang="fr-FR" sz="500" dirty="0">
              <a:latin typeface="Poppins Light" panose="00000400000000000000" pitchFamily="2" charset="0"/>
              <a:cs typeface="Poppins Light" panose="00000400000000000000" pitchFamily="2" charset="0"/>
            </a:endParaRPr>
          </a:p>
        </p:txBody>
      </p:sp>
    </p:spTree>
    <p:extLst>
      <p:ext uri="{BB962C8B-B14F-4D97-AF65-F5344CB8AC3E}">
        <p14:creationId xmlns:p14="http://schemas.microsoft.com/office/powerpoint/2010/main" val="211539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0586F6DB-7054-7380-DC34-3FDB17E66A31}"/>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11E8E124-8B55-C792-25D5-B9FFBADD9378}"/>
              </a:ext>
            </a:extLst>
          </p:cNvPr>
          <p:cNvSpPr>
            <a:spLocks noGrp="1"/>
          </p:cNvSpPr>
          <p:nvPr>
            <p:ph type="sldNum" sz="quarter" idx="12"/>
          </p:nvPr>
        </p:nvSpPr>
        <p:spPr/>
        <p:txBody>
          <a:bodyPr/>
          <a:lstStyle/>
          <a:p>
            <a:fld id="{523E91DC-5C0F-443B-9617-CF521B799BE5}" type="slidenum">
              <a:rPr lang="fr-FR" smtClean="0"/>
              <a:pPr/>
              <a:t>2</a:t>
            </a:fld>
            <a:endParaRPr lang="fr-FR" dirty="0"/>
          </a:p>
        </p:txBody>
      </p:sp>
      <p:sp>
        <p:nvSpPr>
          <p:cNvPr id="6" name="Rectangle 5">
            <a:extLst>
              <a:ext uri="{FF2B5EF4-FFF2-40B4-BE49-F238E27FC236}">
                <a16:creationId xmlns:a16="http://schemas.microsoft.com/office/drawing/2014/main" id="{BB792F37-97D9-4970-BF2A-F4244CA99A3A}"/>
              </a:ext>
            </a:extLst>
          </p:cNvPr>
          <p:cNvSpPr/>
          <p:nvPr/>
        </p:nvSpPr>
        <p:spPr>
          <a:xfrm>
            <a:off x="0" y="0"/>
            <a:ext cx="12192000" cy="3505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27B3E889-9876-6F0F-C66B-D3FA825DB91B}"/>
              </a:ext>
            </a:extLst>
          </p:cNvPr>
          <p:cNvSpPr txBox="1"/>
          <p:nvPr/>
        </p:nvSpPr>
        <p:spPr>
          <a:xfrm>
            <a:off x="4543422" y="2527300"/>
            <a:ext cx="3346450" cy="2462213"/>
          </a:xfrm>
          <a:prstGeom prst="rect">
            <a:avLst/>
          </a:prstGeom>
          <a:noFill/>
        </p:spPr>
        <p:txBody>
          <a:bodyPr wrap="square" rtlCol="0">
            <a:spAutoFit/>
          </a:bodyPr>
          <a:lstStyle/>
          <a:p>
            <a:r>
              <a:rPr lang="fr-FR" sz="1100" b="1" dirty="0">
                <a:latin typeface="Poppins" panose="00000500000000000000" pitchFamily="2" charset="0"/>
                <a:cs typeface="Poppins" panose="00000500000000000000" pitchFamily="2" charset="0"/>
              </a:rPr>
              <a:t>Cette approche visuelle facilite la compréhension des circuits d’emballages, vos responsabilités dans la chaîne et vous permet de préparer efficacement la phase de déclaration.</a:t>
            </a:r>
          </a:p>
          <a:p>
            <a:endParaRPr lang="fr-FR" sz="1100" b="1" dirty="0">
              <a:latin typeface="Poppins" panose="00000500000000000000" pitchFamily="2" charset="0"/>
              <a:cs typeface="Poppins" panose="00000500000000000000" pitchFamily="2" charset="0"/>
            </a:endParaRPr>
          </a:p>
          <a:p>
            <a:endParaRPr lang="fr-FR" sz="1100" b="1" dirty="0">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Nous vous recommandons de créer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000000"/>
                </a:solidFill>
                <a:effectLst/>
                <a:uLnTx/>
                <a:uFillTx/>
                <a:latin typeface="Gill Sans Nova Inline Regular"/>
                <a:ea typeface="+mn-ea"/>
                <a:cs typeface="Poppins" panose="00000500000000000000" pitchFamily="2" charset="0"/>
              </a:rPr>
              <a:t>3 cartes distinctes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3A76F6"/>
                </a:solidFill>
                <a:effectLst/>
                <a:uLnTx/>
                <a:uFillTx/>
                <a:latin typeface="Gill Sans Nova Inline Regular"/>
                <a:ea typeface="+mn-ea"/>
                <a:cs typeface="Poppins" panose="00000500000000000000" pitchFamily="2" charset="0"/>
              </a:rPr>
              <a:t>&gt;</a:t>
            </a:r>
            <a:r>
              <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 Cartographie des flux physiques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3A76F6"/>
                </a:solidFill>
                <a:effectLst/>
                <a:uLnTx/>
                <a:uFillTx/>
                <a:latin typeface="Gill Sans Nova Inline Regular"/>
                <a:ea typeface="+mn-ea"/>
                <a:cs typeface="Poppins" panose="00000500000000000000" pitchFamily="2" charset="0"/>
              </a:rPr>
              <a:t>&gt;</a:t>
            </a:r>
            <a:r>
              <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 Cartographie des flux de facturation</a:t>
            </a:r>
            <a:br>
              <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br>
            <a:r>
              <a:rPr kumimoji="0" lang="fr-FR" sz="1100" b="0" i="0" u="none" strike="noStrike" kern="1200" cap="none" spc="0" normalizeH="0" baseline="0" noProof="0" dirty="0">
                <a:ln>
                  <a:noFill/>
                </a:ln>
                <a:solidFill>
                  <a:srgbClr val="3A76F6"/>
                </a:solidFill>
                <a:effectLst/>
                <a:uLnTx/>
                <a:uFillTx/>
                <a:latin typeface="Gill Sans Nova Inline Regular"/>
                <a:ea typeface="+mn-ea"/>
                <a:cs typeface="Poppins" panose="00000500000000000000" pitchFamily="2" charset="0"/>
              </a:rPr>
              <a:t>&gt;</a:t>
            </a:r>
            <a:r>
              <a:rPr kumimoji="0" lang="fr-FR" sz="11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 Cartographie des flux de réemploi</a:t>
            </a:r>
          </a:p>
          <a:p>
            <a:endParaRPr lang="fr-FR" sz="1100" b="1" dirty="0">
              <a:latin typeface="Poppins" panose="00000500000000000000" pitchFamily="2" charset="0"/>
              <a:cs typeface="Poppins" panose="00000500000000000000" pitchFamily="2" charset="0"/>
            </a:endParaRPr>
          </a:p>
        </p:txBody>
      </p:sp>
      <p:sp>
        <p:nvSpPr>
          <p:cNvPr id="10" name="Rectangle 9">
            <a:extLst>
              <a:ext uri="{FF2B5EF4-FFF2-40B4-BE49-F238E27FC236}">
                <a16:creationId xmlns:a16="http://schemas.microsoft.com/office/drawing/2014/main" id="{480E8E8C-DC19-1A6C-CF67-788AFFF4B986}"/>
              </a:ext>
            </a:extLst>
          </p:cNvPr>
          <p:cNvSpPr/>
          <p:nvPr/>
        </p:nvSpPr>
        <p:spPr>
          <a:xfrm>
            <a:off x="1530350" y="2343150"/>
            <a:ext cx="2571750"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7F181F70-6653-43A8-BB1C-6EDD3410790B}"/>
              </a:ext>
            </a:extLst>
          </p:cNvPr>
          <p:cNvSpPr/>
          <p:nvPr/>
        </p:nvSpPr>
        <p:spPr>
          <a:xfrm>
            <a:off x="-1" y="3135486"/>
            <a:ext cx="4102101"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BE67FAFC-11EA-0DC3-4C00-C06F801219B6}"/>
              </a:ext>
            </a:extLst>
          </p:cNvPr>
          <p:cNvSpPr/>
          <p:nvPr/>
        </p:nvSpPr>
        <p:spPr>
          <a:xfrm>
            <a:off x="-2" y="3883372"/>
            <a:ext cx="4102101"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CB1D78FD-436C-DAC1-34B1-7749818C781C}"/>
              </a:ext>
            </a:extLst>
          </p:cNvPr>
          <p:cNvSpPr/>
          <p:nvPr/>
        </p:nvSpPr>
        <p:spPr>
          <a:xfrm>
            <a:off x="-3" y="4656658"/>
            <a:ext cx="2889253"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B3B48C1D-E2E9-C45D-D652-53AC1E0BDC4E}"/>
              </a:ext>
            </a:extLst>
          </p:cNvPr>
          <p:cNvSpPr/>
          <p:nvPr/>
        </p:nvSpPr>
        <p:spPr>
          <a:xfrm>
            <a:off x="8343897" y="2343150"/>
            <a:ext cx="3848102"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C757362E-8A31-8FCF-73B6-0C6D501363C7}"/>
              </a:ext>
            </a:extLst>
          </p:cNvPr>
          <p:cNvSpPr/>
          <p:nvPr/>
        </p:nvSpPr>
        <p:spPr>
          <a:xfrm>
            <a:off x="8337547" y="3122786"/>
            <a:ext cx="2286003"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8C47D876-21CC-1EF3-1C2F-3F03D8960CB8}"/>
              </a:ext>
            </a:extLst>
          </p:cNvPr>
          <p:cNvSpPr/>
          <p:nvPr/>
        </p:nvSpPr>
        <p:spPr>
          <a:xfrm>
            <a:off x="8337546" y="3883372"/>
            <a:ext cx="3854453"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86CA1501-C228-97B4-7AA0-E7DC1E51C4F3}"/>
              </a:ext>
            </a:extLst>
          </p:cNvPr>
          <p:cNvSpPr/>
          <p:nvPr/>
        </p:nvSpPr>
        <p:spPr>
          <a:xfrm>
            <a:off x="8337545" y="4656658"/>
            <a:ext cx="3854453" cy="1841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Triangle isocèle 17">
            <a:extLst>
              <a:ext uri="{FF2B5EF4-FFF2-40B4-BE49-F238E27FC236}">
                <a16:creationId xmlns:a16="http://schemas.microsoft.com/office/drawing/2014/main" id="{2AC3178F-3061-D5F1-5FC4-F13F240FF653}"/>
              </a:ext>
            </a:extLst>
          </p:cNvPr>
          <p:cNvSpPr/>
          <p:nvPr/>
        </p:nvSpPr>
        <p:spPr>
          <a:xfrm rot="16200000">
            <a:off x="1021997" y="2234850"/>
            <a:ext cx="603954" cy="412750"/>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Triangle isocèle 18">
            <a:extLst>
              <a:ext uri="{FF2B5EF4-FFF2-40B4-BE49-F238E27FC236}">
                <a16:creationId xmlns:a16="http://schemas.microsoft.com/office/drawing/2014/main" id="{0227926F-CACD-6A21-E837-1206D578EB11}"/>
              </a:ext>
            </a:extLst>
          </p:cNvPr>
          <p:cNvSpPr/>
          <p:nvPr/>
        </p:nvSpPr>
        <p:spPr>
          <a:xfrm rot="5400000">
            <a:off x="2793648" y="4542358"/>
            <a:ext cx="603954" cy="412750"/>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Triangle isocèle 19">
            <a:extLst>
              <a:ext uri="{FF2B5EF4-FFF2-40B4-BE49-F238E27FC236}">
                <a16:creationId xmlns:a16="http://schemas.microsoft.com/office/drawing/2014/main" id="{CA34DBEB-1B0A-5E53-AF16-EE27A5CE7A4E}"/>
              </a:ext>
            </a:extLst>
          </p:cNvPr>
          <p:cNvSpPr/>
          <p:nvPr/>
        </p:nvSpPr>
        <p:spPr>
          <a:xfrm rot="5400000">
            <a:off x="10483498" y="3008486"/>
            <a:ext cx="603954" cy="412750"/>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1428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D86169-9F48-7068-34B2-EA8DC29EE750}"/>
              </a:ext>
            </a:extLst>
          </p:cNvPr>
          <p:cNvSpPr>
            <a:spLocks noGrp="1"/>
          </p:cNvSpPr>
          <p:nvPr>
            <p:ph type="title"/>
          </p:nvPr>
        </p:nvSpPr>
        <p:spPr/>
        <p:txBody>
          <a:bodyPr/>
          <a:lstStyle/>
          <a:p>
            <a:r>
              <a:rPr lang="fr-FR" dirty="0">
                <a:latin typeface="Poppins" panose="00000500000000000000" pitchFamily="2" charset="0"/>
                <a:cs typeface="Poppins" panose="00000500000000000000" pitchFamily="2" charset="0"/>
              </a:rPr>
              <a:t>Mode d’emploi</a:t>
            </a:r>
          </a:p>
        </p:txBody>
      </p:sp>
      <p:sp>
        <p:nvSpPr>
          <p:cNvPr id="4" name="Espace réservé de la date 3">
            <a:extLst>
              <a:ext uri="{FF2B5EF4-FFF2-40B4-BE49-F238E27FC236}">
                <a16:creationId xmlns:a16="http://schemas.microsoft.com/office/drawing/2014/main" id="{131DD6A8-ACF1-0ABB-E3C1-51A9FF42691C}"/>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DC8A433C-87DF-13F2-7C4A-CFDAE6EC1206}"/>
              </a:ext>
            </a:extLst>
          </p:cNvPr>
          <p:cNvSpPr>
            <a:spLocks noGrp="1"/>
          </p:cNvSpPr>
          <p:nvPr>
            <p:ph type="sldNum" sz="quarter" idx="12"/>
          </p:nvPr>
        </p:nvSpPr>
        <p:spPr/>
        <p:txBody>
          <a:bodyPr/>
          <a:lstStyle/>
          <a:p>
            <a:fld id="{523E91DC-5C0F-443B-9617-CF521B799BE5}" type="slidenum">
              <a:rPr lang="fr-FR" smtClean="0"/>
              <a:pPr/>
              <a:t>3</a:t>
            </a:fld>
            <a:endParaRPr lang="fr-FR" dirty="0"/>
          </a:p>
        </p:txBody>
      </p:sp>
      <p:sp>
        <p:nvSpPr>
          <p:cNvPr id="6" name="Espace réservé du texte 5">
            <a:extLst>
              <a:ext uri="{FF2B5EF4-FFF2-40B4-BE49-F238E27FC236}">
                <a16:creationId xmlns:a16="http://schemas.microsoft.com/office/drawing/2014/main" id="{5A0D8B82-D2D0-7832-F66A-DC34C7839B20}"/>
              </a:ext>
            </a:extLst>
          </p:cNvPr>
          <p:cNvSpPr>
            <a:spLocks noGrp="1"/>
          </p:cNvSpPr>
          <p:nvPr>
            <p:ph type="body" sz="quarter" idx="14"/>
          </p:nvPr>
        </p:nvSpPr>
        <p:spPr>
          <a:xfrm>
            <a:off x="633368" y="2855448"/>
            <a:ext cx="2433600" cy="856800"/>
          </a:xfrm>
        </p:spPr>
        <p:txBody>
          <a:bodyPr/>
          <a:lstStyle/>
          <a:p>
            <a:r>
              <a:rPr lang="fr-FR" sz="1600" dirty="0">
                <a:solidFill>
                  <a:schemeClr val="accent1"/>
                </a:solidFill>
                <a:latin typeface="Poppins" panose="00000500000000000000" pitchFamily="2" charset="0"/>
                <a:cs typeface="Poppins" panose="00000500000000000000" pitchFamily="2" charset="0"/>
              </a:rPr>
              <a:t>Travaillez carte par carte</a:t>
            </a:r>
          </a:p>
        </p:txBody>
      </p:sp>
      <p:sp>
        <p:nvSpPr>
          <p:cNvPr id="7" name="Espace réservé du texte 6">
            <a:extLst>
              <a:ext uri="{FF2B5EF4-FFF2-40B4-BE49-F238E27FC236}">
                <a16:creationId xmlns:a16="http://schemas.microsoft.com/office/drawing/2014/main" id="{8DE3B734-68C6-7029-B85C-EE893FB4600F}"/>
              </a:ext>
            </a:extLst>
          </p:cNvPr>
          <p:cNvSpPr>
            <a:spLocks noGrp="1"/>
          </p:cNvSpPr>
          <p:nvPr>
            <p:ph type="body" sz="quarter" idx="15"/>
          </p:nvPr>
        </p:nvSpPr>
        <p:spPr>
          <a:xfrm>
            <a:off x="662168" y="3913848"/>
            <a:ext cx="2252482" cy="1281600"/>
          </a:xfrm>
        </p:spPr>
        <p:txBody>
          <a:bodyPr/>
          <a:lstStyle/>
          <a:p>
            <a:r>
              <a:rPr lang="fr-FR" sz="1400" dirty="0">
                <a:latin typeface="Poppins" panose="00000500000000000000" pitchFamily="2" charset="0"/>
                <a:cs typeface="Poppins" panose="00000500000000000000" pitchFamily="2" charset="0"/>
              </a:rPr>
              <a:t>Commencez par la cartographie des flux physiques, puis complétez celles des flux de facturation et de réemploi.</a:t>
            </a:r>
          </a:p>
        </p:txBody>
      </p:sp>
      <p:sp>
        <p:nvSpPr>
          <p:cNvPr id="8" name="Espace réservé du texte 7">
            <a:extLst>
              <a:ext uri="{FF2B5EF4-FFF2-40B4-BE49-F238E27FC236}">
                <a16:creationId xmlns:a16="http://schemas.microsoft.com/office/drawing/2014/main" id="{79752DB2-1DD0-4766-45ED-F493C4B8B6EA}"/>
              </a:ext>
            </a:extLst>
          </p:cNvPr>
          <p:cNvSpPr>
            <a:spLocks noGrp="1"/>
          </p:cNvSpPr>
          <p:nvPr>
            <p:ph type="body" sz="quarter" idx="35"/>
          </p:nvPr>
        </p:nvSpPr>
        <p:spPr>
          <a:xfrm>
            <a:off x="3430614" y="2855448"/>
            <a:ext cx="2433600" cy="856800"/>
          </a:xfrm>
        </p:spPr>
        <p:txBody>
          <a:bodyPr/>
          <a:lstStyle/>
          <a:p>
            <a:r>
              <a:rPr lang="fr-FR" sz="1600" dirty="0">
                <a:solidFill>
                  <a:schemeClr val="accent1"/>
                </a:solidFill>
                <a:latin typeface="Poppins" panose="00000500000000000000" pitchFamily="2" charset="0"/>
                <a:cs typeface="Poppins" panose="00000500000000000000" pitchFamily="2" charset="0"/>
              </a:rPr>
              <a:t>Appuyez-vous sur les modèles</a:t>
            </a:r>
          </a:p>
        </p:txBody>
      </p:sp>
      <p:sp>
        <p:nvSpPr>
          <p:cNvPr id="9" name="Espace réservé du texte 8">
            <a:extLst>
              <a:ext uri="{FF2B5EF4-FFF2-40B4-BE49-F238E27FC236}">
                <a16:creationId xmlns:a16="http://schemas.microsoft.com/office/drawing/2014/main" id="{62DD6453-C7B7-3AD9-0267-1D909F883162}"/>
              </a:ext>
            </a:extLst>
          </p:cNvPr>
          <p:cNvSpPr>
            <a:spLocks noGrp="1"/>
          </p:cNvSpPr>
          <p:nvPr>
            <p:ph type="body" sz="quarter" idx="36"/>
          </p:nvPr>
        </p:nvSpPr>
        <p:spPr>
          <a:xfrm>
            <a:off x="3459414" y="3913848"/>
            <a:ext cx="2433600" cy="1281600"/>
          </a:xfrm>
        </p:spPr>
        <p:txBody>
          <a:bodyPr/>
          <a:lstStyle/>
          <a:p>
            <a:r>
              <a:rPr lang="fr-FR" sz="1400" dirty="0">
                <a:latin typeface="Poppins" panose="00000500000000000000" pitchFamily="2" charset="0"/>
                <a:cs typeface="Poppins" panose="00000500000000000000" pitchFamily="2" charset="0"/>
              </a:rPr>
              <a:t>Inspirez-vous des exemples proposés et adaptez-les à votre organisation (acteurs, circuits, canaux de distribution).</a:t>
            </a:r>
          </a:p>
        </p:txBody>
      </p:sp>
      <p:sp>
        <p:nvSpPr>
          <p:cNvPr id="10" name="Espace réservé du texte 9">
            <a:extLst>
              <a:ext uri="{FF2B5EF4-FFF2-40B4-BE49-F238E27FC236}">
                <a16:creationId xmlns:a16="http://schemas.microsoft.com/office/drawing/2014/main" id="{AA44F10F-D234-2E91-001A-6DC8DDFFEA0F}"/>
              </a:ext>
            </a:extLst>
          </p:cNvPr>
          <p:cNvSpPr>
            <a:spLocks noGrp="1"/>
          </p:cNvSpPr>
          <p:nvPr>
            <p:ph type="body" sz="quarter" idx="38"/>
          </p:nvPr>
        </p:nvSpPr>
        <p:spPr>
          <a:xfrm>
            <a:off x="6227860" y="2855448"/>
            <a:ext cx="2433600" cy="856800"/>
          </a:xfrm>
        </p:spPr>
        <p:txBody>
          <a:bodyPr/>
          <a:lstStyle/>
          <a:p>
            <a:r>
              <a:rPr lang="fr-FR" sz="1600" dirty="0">
                <a:latin typeface="Poppins" panose="00000500000000000000" pitchFamily="2" charset="0"/>
                <a:cs typeface="Poppins" panose="00000500000000000000" pitchFamily="2" charset="0"/>
              </a:rPr>
              <a:t>Construisez vos propres cartes</a:t>
            </a:r>
          </a:p>
        </p:txBody>
      </p:sp>
      <p:sp>
        <p:nvSpPr>
          <p:cNvPr id="11" name="Espace réservé du texte 10">
            <a:extLst>
              <a:ext uri="{FF2B5EF4-FFF2-40B4-BE49-F238E27FC236}">
                <a16:creationId xmlns:a16="http://schemas.microsoft.com/office/drawing/2014/main" id="{42BFC101-5BBD-A2F3-EB60-EE0DFAFA2233}"/>
              </a:ext>
            </a:extLst>
          </p:cNvPr>
          <p:cNvSpPr>
            <a:spLocks noGrp="1"/>
          </p:cNvSpPr>
          <p:nvPr>
            <p:ph type="body" sz="quarter" idx="39"/>
          </p:nvPr>
        </p:nvSpPr>
        <p:spPr>
          <a:xfrm>
            <a:off x="6256660" y="3913848"/>
            <a:ext cx="2334890" cy="1281600"/>
          </a:xfrm>
        </p:spPr>
        <p:txBody>
          <a:bodyPr/>
          <a:lstStyle/>
          <a:p>
            <a:r>
              <a:rPr lang="fr-FR" sz="1400" dirty="0">
                <a:latin typeface="Poppins" panose="00000500000000000000" pitchFamily="2" charset="0"/>
                <a:cs typeface="Poppins" panose="00000500000000000000" pitchFamily="2" charset="0"/>
              </a:rPr>
              <a:t>Des pictogrammes/ visuels sont mis à votre disposition : utilisez-les librement pour représenter vos flux ou ajouter des étapes.</a:t>
            </a:r>
          </a:p>
        </p:txBody>
      </p:sp>
      <p:sp>
        <p:nvSpPr>
          <p:cNvPr id="12" name="Espace réservé du texte 11">
            <a:extLst>
              <a:ext uri="{FF2B5EF4-FFF2-40B4-BE49-F238E27FC236}">
                <a16:creationId xmlns:a16="http://schemas.microsoft.com/office/drawing/2014/main" id="{5CBECC95-0067-1669-CD9D-69AFF949082F}"/>
              </a:ext>
            </a:extLst>
          </p:cNvPr>
          <p:cNvSpPr>
            <a:spLocks noGrp="1"/>
          </p:cNvSpPr>
          <p:nvPr>
            <p:ph type="body" sz="quarter" idx="41"/>
          </p:nvPr>
        </p:nvSpPr>
        <p:spPr>
          <a:xfrm>
            <a:off x="9025105" y="2855448"/>
            <a:ext cx="2433600" cy="856800"/>
          </a:xfrm>
        </p:spPr>
        <p:txBody>
          <a:bodyPr/>
          <a:lstStyle/>
          <a:p>
            <a:r>
              <a:rPr lang="fr-FR" sz="1600" dirty="0">
                <a:solidFill>
                  <a:schemeClr val="accent1"/>
                </a:solidFill>
                <a:latin typeface="Poppins" panose="00000500000000000000" pitchFamily="2" charset="0"/>
                <a:cs typeface="Poppins" panose="00000500000000000000" pitchFamily="2" charset="0"/>
              </a:rPr>
              <a:t>Identifiez vos responsabilités</a:t>
            </a:r>
          </a:p>
        </p:txBody>
      </p:sp>
      <p:sp>
        <p:nvSpPr>
          <p:cNvPr id="13" name="Espace réservé du texte 12">
            <a:extLst>
              <a:ext uri="{FF2B5EF4-FFF2-40B4-BE49-F238E27FC236}">
                <a16:creationId xmlns:a16="http://schemas.microsoft.com/office/drawing/2014/main" id="{15C67C69-287A-1E3A-5C0F-998E25CC5F35}"/>
              </a:ext>
            </a:extLst>
          </p:cNvPr>
          <p:cNvSpPr>
            <a:spLocks noGrp="1"/>
          </p:cNvSpPr>
          <p:nvPr>
            <p:ph type="body" sz="quarter" idx="42"/>
          </p:nvPr>
        </p:nvSpPr>
        <p:spPr>
          <a:xfrm>
            <a:off x="9053904" y="3913848"/>
            <a:ext cx="2519863" cy="1281600"/>
          </a:xfrm>
        </p:spPr>
        <p:txBody>
          <a:bodyPr/>
          <a:lstStyle/>
          <a:p>
            <a:r>
              <a:rPr lang="fr-FR" sz="1400" dirty="0">
                <a:latin typeface="Poppins" panose="00000500000000000000" pitchFamily="2" charset="0"/>
                <a:cs typeface="Poppins" panose="00000500000000000000" pitchFamily="2" charset="0"/>
              </a:rPr>
              <a:t>La cartographie doit refléter votre fonctionnement réel et vous permettre d’identifier clairement les responsabilités et obligations.</a:t>
            </a:r>
          </a:p>
        </p:txBody>
      </p:sp>
      <p:sp>
        <p:nvSpPr>
          <p:cNvPr id="15" name="Ellipse 14">
            <a:extLst>
              <a:ext uri="{FF2B5EF4-FFF2-40B4-BE49-F238E27FC236}">
                <a16:creationId xmlns:a16="http://schemas.microsoft.com/office/drawing/2014/main" id="{9B66478C-4C09-1923-A117-60DC297B5B8A}"/>
              </a:ext>
            </a:extLst>
          </p:cNvPr>
          <p:cNvSpPr/>
          <p:nvPr/>
        </p:nvSpPr>
        <p:spPr>
          <a:xfrm>
            <a:off x="1247384" y="1984248"/>
            <a:ext cx="804672" cy="749808"/>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Poppins" panose="00000500000000000000" pitchFamily="2" charset="0"/>
                <a:cs typeface="Poppins" panose="00000500000000000000" pitchFamily="2" charset="0"/>
              </a:rPr>
              <a:t>1</a:t>
            </a:r>
          </a:p>
        </p:txBody>
      </p:sp>
      <p:sp>
        <p:nvSpPr>
          <p:cNvPr id="16" name="Ellipse 15">
            <a:extLst>
              <a:ext uri="{FF2B5EF4-FFF2-40B4-BE49-F238E27FC236}">
                <a16:creationId xmlns:a16="http://schemas.microsoft.com/office/drawing/2014/main" id="{54E38B4C-FDF9-AE2E-1C03-1C338690B789}"/>
              </a:ext>
            </a:extLst>
          </p:cNvPr>
          <p:cNvSpPr/>
          <p:nvPr/>
        </p:nvSpPr>
        <p:spPr>
          <a:xfrm>
            <a:off x="4063736" y="1984248"/>
            <a:ext cx="804672" cy="749808"/>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Poppins" panose="00000500000000000000" pitchFamily="2" charset="0"/>
                <a:cs typeface="Poppins" panose="00000500000000000000" pitchFamily="2" charset="0"/>
              </a:rPr>
              <a:t>2</a:t>
            </a:r>
          </a:p>
        </p:txBody>
      </p:sp>
      <p:sp>
        <p:nvSpPr>
          <p:cNvPr id="17" name="Ellipse 16">
            <a:extLst>
              <a:ext uri="{FF2B5EF4-FFF2-40B4-BE49-F238E27FC236}">
                <a16:creationId xmlns:a16="http://schemas.microsoft.com/office/drawing/2014/main" id="{BC1F2946-C462-E62E-C86E-8CC30DBC572E}"/>
              </a:ext>
            </a:extLst>
          </p:cNvPr>
          <p:cNvSpPr/>
          <p:nvPr/>
        </p:nvSpPr>
        <p:spPr>
          <a:xfrm>
            <a:off x="6880088" y="1984248"/>
            <a:ext cx="804672" cy="749808"/>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Poppins" panose="00000500000000000000" pitchFamily="2" charset="0"/>
                <a:cs typeface="Poppins" panose="00000500000000000000" pitchFamily="2" charset="0"/>
              </a:rPr>
              <a:t>3</a:t>
            </a:r>
          </a:p>
        </p:txBody>
      </p:sp>
      <p:sp>
        <p:nvSpPr>
          <p:cNvPr id="18" name="Ellipse 17">
            <a:extLst>
              <a:ext uri="{FF2B5EF4-FFF2-40B4-BE49-F238E27FC236}">
                <a16:creationId xmlns:a16="http://schemas.microsoft.com/office/drawing/2014/main" id="{C6E3B342-D20E-6B94-4E78-736D94EC7A43}"/>
              </a:ext>
            </a:extLst>
          </p:cNvPr>
          <p:cNvSpPr/>
          <p:nvPr/>
        </p:nvSpPr>
        <p:spPr>
          <a:xfrm>
            <a:off x="9696440" y="1984248"/>
            <a:ext cx="804672" cy="749808"/>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Poppins" panose="00000500000000000000" pitchFamily="2" charset="0"/>
                <a:cs typeface="Poppins" panose="00000500000000000000" pitchFamily="2" charset="0"/>
              </a:rPr>
              <a:t>4</a:t>
            </a:r>
          </a:p>
        </p:txBody>
      </p:sp>
    </p:spTree>
    <p:extLst>
      <p:ext uri="{BB962C8B-B14F-4D97-AF65-F5344CB8AC3E}">
        <p14:creationId xmlns:p14="http://schemas.microsoft.com/office/powerpoint/2010/main" val="547871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5C241D4D-FC2E-AD21-4658-2A3E65628E77}"/>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2513746C-7D1B-C27E-C414-43380BF6B425}"/>
              </a:ext>
            </a:extLst>
          </p:cNvPr>
          <p:cNvSpPr>
            <a:spLocks noGrp="1"/>
          </p:cNvSpPr>
          <p:nvPr>
            <p:ph type="sldNum" sz="quarter" idx="12"/>
          </p:nvPr>
        </p:nvSpPr>
        <p:spPr/>
        <p:txBody>
          <a:bodyPr/>
          <a:lstStyle/>
          <a:p>
            <a:fld id="{523E91DC-5C0F-443B-9617-CF521B799BE5}" type="slidenum">
              <a:rPr lang="fr-FR" smtClean="0"/>
              <a:pPr/>
              <a:t>4</a:t>
            </a:fld>
            <a:endParaRPr lang="fr-FR" dirty="0"/>
          </a:p>
        </p:txBody>
      </p:sp>
      <p:sp>
        <p:nvSpPr>
          <p:cNvPr id="6" name="ZoneTexte 5">
            <a:extLst>
              <a:ext uri="{FF2B5EF4-FFF2-40B4-BE49-F238E27FC236}">
                <a16:creationId xmlns:a16="http://schemas.microsoft.com/office/drawing/2014/main" id="{0A89A895-2F14-444E-F179-129B957B9FA2}"/>
              </a:ext>
            </a:extLst>
          </p:cNvPr>
          <p:cNvSpPr txBox="1"/>
          <p:nvPr/>
        </p:nvSpPr>
        <p:spPr>
          <a:xfrm>
            <a:off x="633368" y="2130288"/>
            <a:ext cx="10858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Matières </a:t>
            </a:r>
          </a:p>
          <a:p>
            <a:r>
              <a:rPr lang="fr-FR" sz="1100" dirty="0">
                <a:latin typeface="Poppins" panose="00000500000000000000" pitchFamily="2" charset="0"/>
                <a:cs typeface="Poppins" panose="00000500000000000000" pitchFamily="2" charset="0"/>
              </a:rPr>
              <a:t>premières</a:t>
            </a:r>
          </a:p>
        </p:txBody>
      </p:sp>
      <p:pic>
        <p:nvPicPr>
          <p:cNvPr id="7" name="Picture 18">
            <a:extLst>
              <a:ext uri="{FF2B5EF4-FFF2-40B4-BE49-F238E27FC236}">
                <a16:creationId xmlns:a16="http://schemas.microsoft.com/office/drawing/2014/main" id="{C88C5A5D-1B5E-6AEA-9312-B13E5EF5DD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678782" y="3831443"/>
            <a:ext cx="751511" cy="42272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a:extLst>
              <a:ext uri="{FF2B5EF4-FFF2-40B4-BE49-F238E27FC236}">
                <a16:creationId xmlns:a16="http://schemas.microsoft.com/office/drawing/2014/main" id="{2FA48392-5ED8-8581-1593-E8B0AB0B4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823" r="31823"/>
          <a:stretch/>
        </p:blipFill>
        <p:spPr bwMode="auto">
          <a:xfrm>
            <a:off x="895179" y="2593688"/>
            <a:ext cx="347789" cy="5381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11C7D6A0-0FDD-0519-5EBC-3A2AA3D940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596379" y="3240698"/>
            <a:ext cx="956692" cy="5381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ornière carton standard - Film et palette | Cenoac | Cenpac">
            <a:extLst>
              <a:ext uri="{FF2B5EF4-FFF2-40B4-BE49-F238E27FC236}">
                <a16:creationId xmlns:a16="http://schemas.microsoft.com/office/drawing/2014/main" id="{4A01B94D-9218-3D3B-DFDA-2E65627916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860" y="4311451"/>
            <a:ext cx="455929" cy="455929"/>
          </a:xfrm>
          <a:prstGeom prst="rect">
            <a:avLst/>
          </a:prstGeom>
          <a:noFill/>
          <a:extLst>
            <a:ext uri="{909E8E84-426E-40DD-AFC4-6F175D3DCCD1}">
              <a14:hiddenFill xmlns:a14="http://schemas.microsoft.com/office/drawing/2010/main">
                <a:solidFill>
                  <a:srgbClr val="FFFFFF"/>
                </a:solidFill>
              </a14:hiddenFill>
            </a:ext>
          </a:extLst>
        </p:spPr>
      </p:pic>
      <p:sp>
        <p:nvSpPr>
          <p:cNvPr id="11" name="Accolade fermante 10">
            <a:extLst>
              <a:ext uri="{FF2B5EF4-FFF2-40B4-BE49-F238E27FC236}">
                <a16:creationId xmlns:a16="http://schemas.microsoft.com/office/drawing/2014/main" id="{3C16D965-2326-F154-FC3E-3F82FB83CC54}"/>
              </a:ext>
            </a:extLst>
          </p:cNvPr>
          <p:cNvSpPr/>
          <p:nvPr/>
        </p:nvSpPr>
        <p:spPr>
          <a:xfrm>
            <a:off x="1446168" y="2593688"/>
            <a:ext cx="184150" cy="2260115"/>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 name="ZoneTexte 11">
            <a:extLst>
              <a:ext uri="{FF2B5EF4-FFF2-40B4-BE49-F238E27FC236}">
                <a16:creationId xmlns:a16="http://schemas.microsoft.com/office/drawing/2014/main" id="{D580CE49-4327-B92E-B8DB-6D12DEB37553}"/>
              </a:ext>
            </a:extLst>
          </p:cNvPr>
          <p:cNvSpPr txBox="1"/>
          <p:nvPr/>
        </p:nvSpPr>
        <p:spPr>
          <a:xfrm>
            <a:off x="1662068" y="3508301"/>
            <a:ext cx="16446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Fabrication </a:t>
            </a:r>
          </a:p>
          <a:p>
            <a:r>
              <a:rPr lang="fr-FR" sz="1100" dirty="0">
                <a:latin typeface="Poppins" panose="00000500000000000000" pitchFamily="2" charset="0"/>
                <a:cs typeface="Poppins" panose="00000500000000000000" pitchFamily="2" charset="0"/>
              </a:rPr>
              <a:t>Du contenant</a:t>
            </a:r>
          </a:p>
        </p:txBody>
      </p:sp>
      <p:sp>
        <p:nvSpPr>
          <p:cNvPr id="13" name="Accolade fermante 12">
            <a:extLst>
              <a:ext uri="{FF2B5EF4-FFF2-40B4-BE49-F238E27FC236}">
                <a16:creationId xmlns:a16="http://schemas.microsoft.com/office/drawing/2014/main" id="{29D04EF2-FEBE-BF95-4801-DCCD26CFD090}"/>
              </a:ext>
            </a:extLst>
          </p:cNvPr>
          <p:cNvSpPr/>
          <p:nvPr/>
        </p:nvSpPr>
        <p:spPr>
          <a:xfrm>
            <a:off x="2732043" y="2593688"/>
            <a:ext cx="184150" cy="2260115"/>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ZoneTexte 13">
            <a:extLst>
              <a:ext uri="{FF2B5EF4-FFF2-40B4-BE49-F238E27FC236}">
                <a16:creationId xmlns:a16="http://schemas.microsoft.com/office/drawing/2014/main" id="{D99FC0FC-0F25-F807-14AF-37C151394232}"/>
              </a:ext>
            </a:extLst>
          </p:cNvPr>
          <p:cNvSpPr txBox="1"/>
          <p:nvPr/>
        </p:nvSpPr>
        <p:spPr>
          <a:xfrm>
            <a:off x="2913018" y="3510610"/>
            <a:ext cx="16446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Contenants conditionnés</a:t>
            </a:r>
          </a:p>
        </p:txBody>
      </p:sp>
      <p:pic>
        <p:nvPicPr>
          <p:cNvPr id="15" name="Image 14">
            <a:extLst>
              <a:ext uri="{FF2B5EF4-FFF2-40B4-BE49-F238E27FC236}">
                <a16:creationId xmlns:a16="http://schemas.microsoft.com/office/drawing/2014/main" id="{88E216B3-D3C6-DE1F-395A-BAA1EBE2871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960970" y="3917734"/>
            <a:ext cx="976227" cy="549127"/>
          </a:xfrm>
          <a:prstGeom prst="rect">
            <a:avLst/>
          </a:prstGeom>
        </p:spPr>
      </p:pic>
      <p:pic>
        <p:nvPicPr>
          <p:cNvPr id="16" name="Graphique 15">
            <a:extLst>
              <a:ext uri="{FF2B5EF4-FFF2-40B4-BE49-F238E27FC236}">
                <a16:creationId xmlns:a16="http://schemas.microsoft.com/office/drawing/2014/main" id="{ED6C7927-E2C7-984B-514E-CDBDF86ACFB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3986168" y="3420135"/>
            <a:ext cx="685136" cy="607218"/>
          </a:xfrm>
          <a:prstGeom prst="rect">
            <a:avLst/>
          </a:prstGeom>
        </p:spPr>
      </p:pic>
      <p:sp>
        <p:nvSpPr>
          <p:cNvPr id="17" name="ZoneTexte 16">
            <a:extLst>
              <a:ext uri="{FF2B5EF4-FFF2-40B4-BE49-F238E27FC236}">
                <a16:creationId xmlns:a16="http://schemas.microsoft.com/office/drawing/2014/main" id="{1DCF19ED-07CA-A3B9-ECAE-B3C804A7E81F}"/>
              </a:ext>
            </a:extLst>
          </p:cNvPr>
          <p:cNvSpPr txBox="1"/>
          <p:nvPr/>
        </p:nvSpPr>
        <p:spPr>
          <a:xfrm>
            <a:off x="4853517" y="1830206"/>
            <a:ext cx="1333500" cy="600164"/>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Packaging de regroupement et transport vide</a:t>
            </a:r>
          </a:p>
        </p:txBody>
      </p:sp>
      <p:pic>
        <p:nvPicPr>
          <p:cNvPr id="18" name="Picture 4">
            <a:extLst>
              <a:ext uri="{FF2B5EF4-FFF2-40B4-BE49-F238E27FC236}">
                <a16:creationId xmlns:a16="http://schemas.microsoft.com/office/drawing/2014/main" id="{75AF8645-83EE-86BD-CDA7-7BB267A906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4824654" y="2824266"/>
            <a:ext cx="766024" cy="43088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76E790B8-1F54-56EE-E962-D9BCC00C014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6986" r="6986"/>
          <a:stretch/>
        </p:blipFill>
        <p:spPr bwMode="auto">
          <a:xfrm>
            <a:off x="5186732" y="2420558"/>
            <a:ext cx="664473" cy="434471"/>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Connecteur droit avec flèche 21">
            <a:extLst>
              <a:ext uri="{FF2B5EF4-FFF2-40B4-BE49-F238E27FC236}">
                <a16:creationId xmlns:a16="http://schemas.microsoft.com/office/drawing/2014/main" id="{9402F0C9-CF14-ECFB-78BF-02DC70529657}"/>
              </a:ext>
            </a:extLst>
          </p:cNvPr>
          <p:cNvCxnSpPr/>
          <p:nvPr/>
        </p:nvCxnSpPr>
        <p:spPr>
          <a:xfrm>
            <a:off x="5488781" y="3480926"/>
            <a:ext cx="0" cy="42680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3" name="ZoneTexte 22">
            <a:extLst>
              <a:ext uri="{FF2B5EF4-FFF2-40B4-BE49-F238E27FC236}">
                <a16:creationId xmlns:a16="http://schemas.microsoft.com/office/drawing/2014/main" id="{5F181FE8-FB07-DE58-700E-9540045A189F}"/>
              </a:ext>
            </a:extLst>
          </p:cNvPr>
          <p:cNvSpPr txBox="1"/>
          <p:nvPr/>
        </p:nvSpPr>
        <p:spPr>
          <a:xfrm>
            <a:off x="4853518" y="5593790"/>
            <a:ext cx="1517649"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Matières premières contenu</a:t>
            </a:r>
          </a:p>
        </p:txBody>
      </p:sp>
      <p:pic>
        <p:nvPicPr>
          <p:cNvPr id="24" name="Picture 22">
            <a:extLst>
              <a:ext uri="{FF2B5EF4-FFF2-40B4-BE49-F238E27FC236}">
                <a16:creationId xmlns:a16="http://schemas.microsoft.com/office/drawing/2014/main" id="{DF0E5F2B-5061-A8E4-8BB5-B3E37CB56CA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p:blipFill>
        <p:spPr bwMode="auto">
          <a:xfrm>
            <a:off x="5306560" y="4701025"/>
            <a:ext cx="766024" cy="43088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D67FA1D3-F49A-74A9-B42C-CC664593255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p:blipFill>
        <p:spPr bwMode="auto">
          <a:xfrm>
            <a:off x="5441754" y="5103807"/>
            <a:ext cx="751062" cy="422472"/>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27">
            <a:extLst>
              <a:ext uri="{FF2B5EF4-FFF2-40B4-BE49-F238E27FC236}">
                <a16:creationId xmlns:a16="http://schemas.microsoft.com/office/drawing/2014/main" id="{DEEF0BA8-95F1-B05A-CCDA-F6C54B7E51B9}"/>
              </a:ext>
            </a:extLst>
          </p:cNvPr>
          <p:cNvSpPr txBox="1"/>
          <p:nvPr/>
        </p:nvSpPr>
        <p:spPr>
          <a:xfrm>
            <a:off x="4853517" y="4067771"/>
            <a:ext cx="1435098" cy="600164"/>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Fabrication du contenu + conditionnement</a:t>
            </a:r>
          </a:p>
        </p:txBody>
      </p:sp>
      <p:sp>
        <p:nvSpPr>
          <p:cNvPr id="29" name="Accolade fermante 28">
            <a:extLst>
              <a:ext uri="{FF2B5EF4-FFF2-40B4-BE49-F238E27FC236}">
                <a16:creationId xmlns:a16="http://schemas.microsoft.com/office/drawing/2014/main" id="{0F79889C-855D-0725-608A-AE14C11EE16B}"/>
              </a:ext>
            </a:extLst>
          </p:cNvPr>
          <p:cNvSpPr/>
          <p:nvPr/>
        </p:nvSpPr>
        <p:spPr>
          <a:xfrm>
            <a:off x="6458921" y="1830206"/>
            <a:ext cx="184150" cy="4127872"/>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0" name="ZoneTexte 29">
            <a:extLst>
              <a:ext uri="{FF2B5EF4-FFF2-40B4-BE49-F238E27FC236}">
                <a16:creationId xmlns:a16="http://schemas.microsoft.com/office/drawing/2014/main" id="{65AA5137-E589-E7D1-B024-A7B988682423}"/>
              </a:ext>
            </a:extLst>
          </p:cNvPr>
          <p:cNvSpPr txBox="1"/>
          <p:nvPr/>
        </p:nvSpPr>
        <p:spPr>
          <a:xfrm>
            <a:off x="6736842" y="1964932"/>
            <a:ext cx="133350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Centrale d’achat</a:t>
            </a:r>
          </a:p>
        </p:txBody>
      </p:sp>
      <p:cxnSp>
        <p:nvCxnSpPr>
          <p:cNvPr id="31" name="Connecteur droit avec flèche 30">
            <a:extLst>
              <a:ext uri="{FF2B5EF4-FFF2-40B4-BE49-F238E27FC236}">
                <a16:creationId xmlns:a16="http://schemas.microsoft.com/office/drawing/2014/main" id="{CFC7CC0A-11D1-9FAF-377A-3E7E14281BD4}"/>
              </a:ext>
            </a:extLst>
          </p:cNvPr>
          <p:cNvCxnSpPr>
            <a:cxnSpLocks/>
          </p:cNvCxnSpPr>
          <p:nvPr/>
        </p:nvCxnSpPr>
        <p:spPr>
          <a:xfrm flipV="1">
            <a:off x="7611649" y="1895454"/>
            <a:ext cx="393700" cy="28492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a16="http://schemas.microsoft.com/office/drawing/2014/main" id="{75FA206E-B9E4-41D2-1BAD-B06127EFC151}"/>
              </a:ext>
            </a:extLst>
          </p:cNvPr>
          <p:cNvCxnSpPr>
            <a:cxnSpLocks/>
          </p:cNvCxnSpPr>
          <p:nvPr/>
        </p:nvCxnSpPr>
        <p:spPr>
          <a:xfrm>
            <a:off x="7611649" y="2180375"/>
            <a:ext cx="393700" cy="21544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33" name="Picture 4" descr="Cornière carton standard - Film et palette | Cenoac | Cenpac">
            <a:extLst>
              <a:ext uri="{FF2B5EF4-FFF2-40B4-BE49-F238E27FC236}">
                <a16:creationId xmlns:a16="http://schemas.microsoft.com/office/drawing/2014/main" id="{D88F1D92-4054-35AD-EFDB-A40E643F15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67703" y="1566077"/>
            <a:ext cx="398855" cy="39885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ornière carton standard - Film et palette | Cenoac | Cenpac">
            <a:extLst>
              <a:ext uri="{FF2B5EF4-FFF2-40B4-BE49-F238E27FC236}">
                <a16:creationId xmlns:a16="http://schemas.microsoft.com/office/drawing/2014/main" id="{2F0FEF53-8C7D-CC3A-83C0-F18072D9CA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2031" y="2329873"/>
            <a:ext cx="398855" cy="398855"/>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34">
            <a:extLst>
              <a:ext uri="{FF2B5EF4-FFF2-40B4-BE49-F238E27FC236}">
                <a16:creationId xmlns:a16="http://schemas.microsoft.com/office/drawing/2014/main" id="{2D9DA2DF-B6BE-73C4-E886-7EE686EDA7B9}"/>
              </a:ext>
            </a:extLst>
          </p:cNvPr>
          <p:cNvSpPr txBox="1"/>
          <p:nvPr/>
        </p:nvSpPr>
        <p:spPr>
          <a:xfrm>
            <a:off x="7934389" y="2026487"/>
            <a:ext cx="133350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Picking</a:t>
            </a:r>
          </a:p>
        </p:txBody>
      </p:sp>
      <p:cxnSp>
        <p:nvCxnSpPr>
          <p:cNvPr id="36" name="Connecteur droit avec flèche 35">
            <a:extLst>
              <a:ext uri="{FF2B5EF4-FFF2-40B4-BE49-F238E27FC236}">
                <a16:creationId xmlns:a16="http://schemas.microsoft.com/office/drawing/2014/main" id="{7FD8B42B-678E-D286-DE69-5C7D66BC3C21}"/>
              </a:ext>
            </a:extLst>
          </p:cNvPr>
          <p:cNvCxnSpPr>
            <a:cxnSpLocks/>
          </p:cNvCxnSpPr>
          <p:nvPr/>
        </p:nvCxnSpPr>
        <p:spPr>
          <a:xfrm flipV="1">
            <a:off x="7109999" y="2456818"/>
            <a:ext cx="0" cy="47816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37" name="Picture 4" descr="Cornière carton standard - Film et palette | Cenoac | Cenpac">
            <a:extLst>
              <a:ext uri="{FF2B5EF4-FFF2-40B4-BE49-F238E27FC236}">
                <a16:creationId xmlns:a16="http://schemas.microsoft.com/office/drawing/2014/main" id="{C1F2907C-4AC0-7108-E4F4-4FD0A8322E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0571" y="3000274"/>
            <a:ext cx="398855" cy="398855"/>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Connecteur droit avec flèche 37">
            <a:extLst>
              <a:ext uri="{FF2B5EF4-FFF2-40B4-BE49-F238E27FC236}">
                <a16:creationId xmlns:a16="http://schemas.microsoft.com/office/drawing/2014/main" id="{F092B956-8076-2951-9164-49984A18066F}"/>
              </a:ext>
            </a:extLst>
          </p:cNvPr>
          <p:cNvCxnSpPr>
            <a:cxnSpLocks/>
          </p:cNvCxnSpPr>
          <p:nvPr/>
        </p:nvCxnSpPr>
        <p:spPr>
          <a:xfrm>
            <a:off x="8703849" y="1765504"/>
            <a:ext cx="56404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a:extLst>
              <a:ext uri="{FF2B5EF4-FFF2-40B4-BE49-F238E27FC236}">
                <a16:creationId xmlns:a16="http://schemas.microsoft.com/office/drawing/2014/main" id="{E0DE559A-7487-1096-142D-509685CE62D2}"/>
              </a:ext>
            </a:extLst>
          </p:cNvPr>
          <p:cNvCxnSpPr>
            <a:cxnSpLocks/>
          </p:cNvCxnSpPr>
          <p:nvPr/>
        </p:nvCxnSpPr>
        <p:spPr>
          <a:xfrm flipV="1">
            <a:off x="8703849" y="2480457"/>
            <a:ext cx="564040" cy="3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EAE121F6-4C3F-8E1C-C05D-168FAD9BA542}"/>
              </a:ext>
            </a:extLst>
          </p:cNvPr>
          <p:cNvSpPr txBox="1"/>
          <p:nvPr/>
        </p:nvSpPr>
        <p:spPr>
          <a:xfrm>
            <a:off x="9312339" y="1550060"/>
            <a:ext cx="133350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Grande distribution</a:t>
            </a:r>
          </a:p>
        </p:txBody>
      </p:sp>
      <p:sp>
        <p:nvSpPr>
          <p:cNvPr id="41" name="ZoneTexte 40">
            <a:extLst>
              <a:ext uri="{FF2B5EF4-FFF2-40B4-BE49-F238E27FC236}">
                <a16:creationId xmlns:a16="http://schemas.microsoft.com/office/drawing/2014/main" id="{A85AA23C-2562-B06C-7F7B-AB5921F0B797}"/>
              </a:ext>
            </a:extLst>
          </p:cNvPr>
          <p:cNvSpPr txBox="1"/>
          <p:nvPr/>
        </p:nvSpPr>
        <p:spPr>
          <a:xfrm>
            <a:off x="9312339" y="2241374"/>
            <a:ext cx="133350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Distribution spécialisée</a:t>
            </a:r>
          </a:p>
        </p:txBody>
      </p:sp>
      <p:pic>
        <p:nvPicPr>
          <p:cNvPr id="42" name="Picture 10" descr="Caisse de regroupement Kraft Rectangulaire 4 x 5 Litres">
            <a:extLst>
              <a:ext uri="{FF2B5EF4-FFF2-40B4-BE49-F238E27FC236}">
                <a16:creationId xmlns:a16="http://schemas.microsoft.com/office/drawing/2014/main" id="{5AF2C724-8963-C53B-D5E1-65F8B2F84D0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10571" y="3721999"/>
            <a:ext cx="480498" cy="48049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0" descr="Caisse de regroupement Kraft Rectangulaire 4 x 5 Litres">
            <a:extLst>
              <a:ext uri="{FF2B5EF4-FFF2-40B4-BE49-F238E27FC236}">
                <a16:creationId xmlns:a16="http://schemas.microsoft.com/office/drawing/2014/main" id="{453C7100-848D-11D4-3FF9-DF73F1BFDB5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01979" y="4525367"/>
            <a:ext cx="480498" cy="48049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a:extLst>
              <a:ext uri="{FF2B5EF4-FFF2-40B4-BE49-F238E27FC236}">
                <a16:creationId xmlns:a16="http://schemas.microsoft.com/office/drawing/2014/main" id="{5B5B8E69-300B-5DBC-154A-D433F0D8115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p:blipFill>
        <p:spPr bwMode="auto">
          <a:xfrm>
            <a:off x="6800532" y="5327709"/>
            <a:ext cx="706022" cy="397137"/>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Connecteur droit avec flèche 44">
            <a:extLst>
              <a:ext uri="{FF2B5EF4-FFF2-40B4-BE49-F238E27FC236}">
                <a16:creationId xmlns:a16="http://schemas.microsoft.com/office/drawing/2014/main" id="{EFAD5508-B16A-27EF-8493-9E1944586440}"/>
              </a:ext>
            </a:extLst>
          </p:cNvPr>
          <p:cNvCxnSpPr>
            <a:cxnSpLocks/>
          </p:cNvCxnSpPr>
          <p:nvPr/>
        </p:nvCxnSpPr>
        <p:spPr>
          <a:xfrm>
            <a:off x="7611649" y="3983228"/>
            <a:ext cx="170069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avec flèche 45">
            <a:extLst>
              <a:ext uri="{FF2B5EF4-FFF2-40B4-BE49-F238E27FC236}">
                <a16:creationId xmlns:a16="http://schemas.microsoft.com/office/drawing/2014/main" id="{41901690-3AE7-446D-2AF9-C52AA5D84CA7}"/>
              </a:ext>
            </a:extLst>
          </p:cNvPr>
          <p:cNvCxnSpPr>
            <a:cxnSpLocks/>
          </p:cNvCxnSpPr>
          <p:nvPr/>
        </p:nvCxnSpPr>
        <p:spPr>
          <a:xfrm>
            <a:off x="7611649" y="4767380"/>
            <a:ext cx="170069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77B3A43D-C7E8-8A5C-75E9-FE6D8EB8D4A2}"/>
              </a:ext>
            </a:extLst>
          </p:cNvPr>
          <p:cNvCxnSpPr>
            <a:cxnSpLocks/>
          </p:cNvCxnSpPr>
          <p:nvPr/>
        </p:nvCxnSpPr>
        <p:spPr>
          <a:xfrm>
            <a:off x="7616213" y="5526278"/>
            <a:ext cx="170069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8" name="ZoneTexte 47">
            <a:extLst>
              <a:ext uri="{FF2B5EF4-FFF2-40B4-BE49-F238E27FC236}">
                <a16:creationId xmlns:a16="http://schemas.microsoft.com/office/drawing/2014/main" id="{B05BA960-967D-B5A8-6F8E-417BAE59AE47}"/>
              </a:ext>
            </a:extLst>
          </p:cNvPr>
          <p:cNvSpPr txBox="1"/>
          <p:nvPr/>
        </p:nvSpPr>
        <p:spPr>
          <a:xfrm>
            <a:off x="9312339" y="3831443"/>
            <a:ext cx="133350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Parapharmacie</a:t>
            </a:r>
          </a:p>
        </p:txBody>
      </p:sp>
      <p:sp>
        <p:nvSpPr>
          <p:cNvPr id="49" name="ZoneTexte 48">
            <a:extLst>
              <a:ext uri="{FF2B5EF4-FFF2-40B4-BE49-F238E27FC236}">
                <a16:creationId xmlns:a16="http://schemas.microsoft.com/office/drawing/2014/main" id="{F8CC9D3E-2C08-B8D2-2898-9CC176F350B1}"/>
              </a:ext>
            </a:extLst>
          </p:cNvPr>
          <p:cNvSpPr txBox="1"/>
          <p:nvPr/>
        </p:nvSpPr>
        <p:spPr>
          <a:xfrm>
            <a:off x="9312339" y="4634811"/>
            <a:ext cx="133350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Salon de coiffure</a:t>
            </a:r>
          </a:p>
        </p:txBody>
      </p:sp>
      <p:sp>
        <p:nvSpPr>
          <p:cNvPr id="50" name="ZoneTexte 49">
            <a:extLst>
              <a:ext uri="{FF2B5EF4-FFF2-40B4-BE49-F238E27FC236}">
                <a16:creationId xmlns:a16="http://schemas.microsoft.com/office/drawing/2014/main" id="{D138E5A9-80FF-4CCC-3F59-E46D72CCE4E5}"/>
              </a:ext>
            </a:extLst>
          </p:cNvPr>
          <p:cNvSpPr txBox="1"/>
          <p:nvPr/>
        </p:nvSpPr>
        <p:spPr>
          <a:xfrm>
            <a:off x="9312339" y="5395473"/>
            <a:ext cx="133350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E-commerce</a:t>
            </a:r>
          </a:p>
        </p:txBody>
      </p:sp>
      <p:sp>
        <p:nvSpPr>
          <p:cNvPr id="2" name="Titre 1">
            <a:extLst>
              <a:ext uri="{FF2B5EF4-FFF2-40B4-BE49-F238E27FC236}">
                <a16:creationId xmlns:a16="http://schemas.microsoft.com/office/drawing/2014/main" id="{9A9D085C-ADF0-3620-4CA9-062399EF6571}"/>
              </a:ext>
            </a:extLst>
          </p:cNvPr>
          <p:cNvSpPr>
            <a:spLocks noGrp="1"/>
          </p:cNvSpPr>
          <p:nvPr>
            <p:ph type="title"/>
          </p:nvPr>
        </p:nvSpPr>
        <p:spPr>
          <a:xfrm>
            <a:off x="633368" y="0"/>
            <a:ext cx="10940400" cy="681038"/>
          </a:xfrm>
        </p:spPr>
        <p:txBody>
          <a:bodyPr/>
          <a:lstStyle/>
          <a:p>
            <a:r>
              <a:rPr lang="fr-FR" b="0" dirty="0">
                <a:solidFill>
                  <a:schemeClr val="accent2"/>
                </a:solidFill>
                <a:latin typeface="+mj-lt"/>
              </a:rPr>
              <a:t>Modèle</a:t>
            </a:r>
            <a:r>
              <a:rPr lang="fr-FR" dirty="0"/>
              <a:t> – </a:t>
            </a:r>
            <a:r>
              <a:rPr lang="fr-FR" dirty="0">
                <a:latin typeface="Poppins" panose="00000500000000000000" pitchFamily="2" charset="0"/>
                <a:cs typeface="Poppins" panose="00000500000000000000" pitchFamily="2" charset="0"/>
              </a:rPr>
              <a:t>Secteur de la cosmétique</a:t>
            </a:r>
          </a:p>
        </p:txBody>
      </p:sp>
      <p:pic>
        <p:nvPicPr>
          <p:cNvPr id="3" name="Picture 18">
            <a:extLst>
              <a:ext uri="{FF2B5EF4-FFF2-40B4-BE49-F238E27FC236}">
                <a16:creationId xmlns:a16="http://schemas.microsoft.com/office/drawing/2014/main" id="{66F508AD-7212-4690-B1D4-B190D34C73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5406611" y="2851753"/>
            <a:ext cx="751511" cy="42272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8">
            <a:extLst>
              <a:ext uri="{FF2B5EF4-FFF2-40B4-BE49-F238E27FC236}">
                <a16:creationId xmlns:a16="http://schemas.microsoft.com/office/drawing/2014/main" id="{9FFFF243-E475-83ED-D0C7-DC104A436C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860831" y="5088583"/>
            <a:ext cx="751511" cy="42272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8">
            <a:extLst>
              <a:ext uri="{FF2B5EF4-FFF2-40B4-BE49-F238E27FC236}">
                <a16:creationId xmlns:a16="http://schemas.microsoft.com/office/drawing/2014/main" id="{4842FB3F-28B8-688F-4783-65B0AEF03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823" r="31823"/>
          <a:stretch/>
        </p:blipFill>
        <p:spPr bwMode="auto">
          <a:xfrm>
            <a:off x="5172907" y="4668985"/>
            <a:ext cx="291961" cy="451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372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49C43-0C70-A756-AC20-AA5513ED966D}"/>
            </a:ext>
          </a:extLst>
        </p:cNvPr>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2BAC1AFB-3994-52E4-3417-6F0D6B05ED58}"/>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EC506F7B-34B2-623A-CB3E-3B9353070F13}"/>
              </a:ext>
            </a:extLst>
          </p:cNvPr>
          <p:cNvSpPr>
            <a:spLocks noGrp="1"/>
          </p:cNvSpPr>
          <p:nvPr>
            <p:ph type="sldNum" sz="quarter" idx="12"/>
          </p:nvPr>
        </p:nvSpPr>
        <p:spPr/>
        <p:txBody>
          <a:bodyPr/>
          <a:lstStyle/>
          <a:p>
            <a:fld id="{523E91DC-5C0F-443B-9617-CF521B799BE5}" type="slidenum">
              <a:rPr lang="fr-FR" smtClean="0"/>
              <a:pPr/>
              <a:t>5</a:t>
            </a:fld>
            <a:endParaRPr lang="fr-FR" dirty="0"/>
          </a:p>
        </p:txBody>
      </p:sp>
      <p:sp>
        <p:nvSpPr>
          <p:cNvPr id="2" name="ZoneTexte 1">
            <a:extLst>
              <a:ext uri="{FF2B5EF4-FFF2-40B4-BE49-F238E27FC236}">
                <a16:creationId xmlns:a16="http://schemas.microsoft.com/office/drawing/2014/main" id="{DE101176-EBDF-5CB4-62CF-8CA2F2CA2D56}"/>
              </a:ext>
            </a:extLst>
          </p:cNvPr>
          <p:cNvSpPr txBox="1"/>
          <p:nvPr/>
        </p:nvSpPr>
        <p:spPr>
          <a:xfrm>
            <a:off x="1949088" y="1595807"/>
            <a:ext cx="10858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Matières </a:t>
            </a:r>
          </a:p>
          <a:p>
            <a:r>
              <a:rPr lang="fr-FR" sz="1100" dirty="0">
                <a:latin typeface="Poppins" panose="00000500000000000000" pitchFamily="2" charset="0"/>
                <a:cs typeface="Poppins" panose="00000500000000000000" pitchFamily="2" charset="0"/>
              </a:rPr>
              <a:t>premières</a:t>
            </a:r>
          </a:p>
        </p:txBody>
      </p:sp>
      <p:pic>
        <p:nvPicPr>
          <p:cNvPr id="52" name="Picture 8">
            <a:extLst>
              <a:ext uri="{FF2B5EF4-FFF2-40B4-BE49-F238E27FC236}">
                <a16:creationId xmlns:a16="http://schemas.microsoft.com/office/drawing/2014/main" id="{A9A8EA3F-C35E-47D8-0AA8-EEC15E0A1F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823" r="31823"/>
          <a:stretch/>
        </p:blipFill>
        <p:spPr bwMode="auto">
          <a:xfrm>
            <a:off x="2228488" y="2472495"/>
            <a:ext cx="282104" cy="43650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4">
            <a:extLst>
              <a:ext uri="{FF2B5EF4-FFF2-40B4-BE49-F238E27FC236}">
                <a16:creationId xmlns:a16="http://schemas.microsoft.com/office/drawing/2014/main" id="{FA5525C5-66DD-9909-0890-1B4B193833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19474" y="3199234"/>
            <a:ext cx="700132" cy="393824"/>
          </a:xfrm>
          <a:prstGeom prst="rect">
            <a:avLst/>
          </a:prstGeom>
          <a:noFill/>
          <a:extLst>
            <a:ext uri="{909E8E84-426E-40DD-AFC4-6F175D3DCCD1}">
              <a14:hiddenFill xmlns:a14="http://schemas.microsoft.com/office/drawing/2010/main">
                <a:solidFill>
                  <a:srgbClr val="FFFFFF"/>
                </a:solidFill>
              </a14:hiddenFill>
            </a:ext>
          </a:extLst>
        </p:spPr>
      </p:pic>
      <p:sp>
        <p:nvSpPr>
          <p:cNvPr id="54" name="ZoneTexte 53">
            <a:extLst>
              <a:ext uri="{FF2B5EF4-FFF2-40B4-BE49-F238E27FC236}">
                <a16:creationId xmlns:a16="http://schemas.microsoft.com/office/drawing/2014/main" id="{A81EE204-AF58-BE36-0DF3-B19ADB5517CF}"/>
              </a:ext>
            </a:extLst>
          </p:cNvPr>
          <p:cNvSpPr txBox="1"/>
          <p:nvPr/>
        </p:nvSpPr>
        <p:spPr>
          <a:xfrm>
            <a:off x="2019474" y="2211242"/>
            <a:ext cx="700132" cy="230832"/>
          </a:xfrm>
          <a:prstGeom prst="rect">
            <a:avLst/>
          </a:prstGeom>
          <a:noFill/>
        </p:spPr>
        <p:txBody>
          <a:bodyPr wrap="square" rtlCol="0">
            <a:spAutoFit/>
          </a:bodyPr>
          <a:lstStyle/>
          <a:p>
            <a:pPr algn="ctr"/>
            <a:r>
              <a:rPr lang="fr-FR" sz="900" dirty="0">
                <a:latin typeface="Poppins" panose="00000500000000000000" pitchFamily="2" charset="0"/>
                <a:cs typeface="Poppins" panose="00000500000000000000" pitchFamily="2" charset="0"/>
              </a:rPr>
              <a:t>Matière 1</a:t>
            </a:r>
          </a:p>
        </p:txBody>
      </p:sp>
      <p:sp>
        <p:nvSpPr>
          <p:cNvPr id="55" name="ZoneTexte 54">
            <a:extLst>
              <a:ext uri="{FF2B5EF4-FFF2-40B4-BE49-F238E27FC236}">
                <a16:creationId xmlns:a16="http://schemas.microsoft.com/office/drawing/2014/main" id="{82DD0B43-1D8F-4496-03E8-46FC69ED5E01}"/>
              </a:ext>
            </a:extLst>
          </p:cNvPr>
          <p:cNvSpPr txBox="1"/>
          <p:nvPr/>
        </p:nvSpPr>
        <p:spPr>
          <a:xfrm>
            <a:off x="2019474" y="2939418"/>
            <a:ext cx="769446" cy="230832"/>
          </a:xfrm>
          <a:prstGeom prst="rect">
            <a:avLst/>
          </a:prstGeom>
          <a:noFill/>
        </p:spPr>
        <p:txBody>
          <a:bodyPr wrap="square" rtlCol="0">
            <a:spAutoFit/>
          </a:bodyPr>
          <a:lstStyle/>
          <a:p>
            <a:pPr algn="ctr"/>
            <a:r>
              <a:rPr lang="fr-FR" sz="900" dirty="0">
                <a:latin typeface="Poppins" panose="00000500000000000000" pitchFamily="2" charset="0"/>
                <a:cs typeface="Poppins" panose="00000500000000000000" pitchFamily="2" charset="0"/>
              </a:rPr>
              <a:t>Matière 2</a:t>
            </a:r>
          </a:p>
        </p:txBody>
      </p:sp>
      <p:sp>
        <p:nvSpPr>
          <p:cNvPr id="56" name="Accolade fermante 55">
            <a:extLst>
              <a:ext uri="{FF2B5EF4-FFF2-40B4-BE49-F238E27FC236}">
                <a16:creationId xmlns:a16="http://schemas.microsoft.com/office/drawing/2014/main" id="{D6361349-03EE-53FE-3518-B4A0B99AF6D8}"/>
              </a:ext>
            </a:extLst>
          </p:cNvPr>
          <p:cNvSpPr/>
          <p:nvPr/>
        </p:nvSpPr>
        <p:spPr>
          <a:xfrm>
            <a:off x="2805959" y="1506757"/>
            <a:ext cx="184150" cy="2260115"/>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7" name="ZoneTexte 56">
            <a:extLst>
              <a:ext uri="{FF2B5EF4-FFF2-40B4-BE49-F238E27FC236}">
                <a16:creationId xmlns:a16="http://schemas.microsoft.com/office/drawing/2014/main" id="{A450C7FC-D31A-DC62-35EE-90BED2D5C8FA}"/>
              </a:ext>
            </a:extLst>
          </p:cNvPr>
          <p:cNvSpPr txBox="1"/>
          <p:nvPr/>
        </p:nvSpPr>
        <p:spPr>
          <a:xfrm>
            <a:off x="3034938" y="2421370"/>
            <a:ext cx="16446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Fabricant de produits optiques</a:t>
            </a:r>
          </a:p>
        </p:txBody>
      </p:sp>
      <p:pic>
        <p:nvPicPr>
          <p:cNvPr id="58" name="Picture 6" descr="Montures de Lunettes pour Hommes | Scoop Vision - Monture de Lunette Homme  Élégante et Durable">
            <a:extLst>
              <a:ext uri="{FF2B5EF4-FFF2-40B4-BE49-F238E27FC236}">
                <a16:creationId xmlns:a16="http://schemas.microsoft.com/office/drawing/2014/main" id="{CD2D16C3-5727-4BF1-CA14-C67D727967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6293" y="2163034"/>
            <a:ext cx="618922" cy="30946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Des lentilles de contact à infrarouges pour voir dans le noir">
            <a:extLst>
              <a:ext uri="{FF2B5EF4-FFF2-40B4-BE49-F238E27FC236}">
                <a16:creationId xmlns:a16="http://schemas.microsoft.com/office/drawing/2014/main" id="{158E52F9-13F8-3555-26C0-16A4F7D518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5330" y="2481477"/>
            <a:ext cx="429226" cy="30659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2">
            <a:extLst>
              <a:ext uri="{FF2B5EF4-FFF2-40B4-BE49-F238E27FC236}">
                <a16:creationId xmlns:a16="http://schemas.microsoft.com/office/drawing/2014/main" id="{7733961B-8950-DBBB-90D3-A59CF8635B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165" r="1165"/>
          <a:stretch/>
        </p:blipFill>
        <p:spPr bwMode="auto">
          <a:xfrm>
            <a:off x="5260572" y="2797533"/>
            <a:ext cx="641059" cy="369199"/>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a:extLst>
              <a:ext uri="{FF2B5EF4-FFF2-40B4-BE49-F238E27FC236}">
                <a16:creationId xmlns:a16="http://schemas.microsoft.com/office/drawing/2014/main" id="{CDB46575-D282-9628-D30A-A2426270AB7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5477161" y="2456369"/>
            <a:ext cx="651040" cy="36620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Secret de Fabrication n°4 : les étapes de la fabrication des verres  optiques, fabriqué en France. - Opti'shop">
            <a:extLst>
              <a:ext uri="{FF2B5EF4-FFF2-40B4-BE49-F238E27FC236}">
                <a16:creationId xmlns:a16="http://schemas.microsoft.com/office/drawing/2014/main" id="{1940E8C8-4984-FC15-95CC-F5E9CE1EED3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2885" y="2163034"/>
            <a:ext cx="394604" cy="251367"/>
          </a:xfrm>
          <a:prstGeom prst="rect">
            <a:avLst/>
          </a:prstGeom>
          <a:noFill/>
          <a:extLst>
            <a:ext uri="{909E8E84-426E-40DD-AFC4-6F175D3DCCD1}">
              <a14:hiddenFill xmlns:a14="http://schemas.microsoft.com/office/drawing/2010/main">
                <a:solidFill>
                  <a:srgbClr val="FFFFFF"/>
                </a:solidFill>
              </a14:hiddenFill>
            </a:ext>
          </a:extLst>
        </p:spPr>
      </p:pic>
      <p:cxnSp>
        <p:nvCxnSpPr>
          <p:cNvPr id="64" name="Connecteur droit avec flèche 63">
            <a:extLst>
              <a:ext uri="{FF2B5EF4-FFF2-40B4-BE49-F238E27FC236}">
                <a16:creationId xmlns:a16="http://schemas.microsoft.com/office/drawing/2014/main" id="{2A4C59EE-4E9B-1955-830F-2CEA1D99F3FC}"/>
              </a:ext>
            </a:extLst>
          </p:cNvPr>
          <p:cNvCxnSpPr/>
          <p:nvPr/>
        </p:nvCxnSpPr>
        <p:spPr>
          <a:xfrm>
            <a:off x="4522470" y="2654997"/>
            <a:ext cx="48260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avec flèche 64">
            <a:extLst>
              <a:ext uri="{FF2B5EF4-FFF2-40B4-BE49-F238E27FC236}">
                <a16:creationId xmlns:a16="http://schemas.microsoft.com/office/drawing/2014/main" id="{C9599356-282A-D706-E597-78A3A19B1B0D}"/>
              </a:ext>
            </a:extLst>
          </p:cNvPr>
          <p:cNvCxnSpPr/>
          <p:nvPr/>
        </p:nvCxnSpPr>
        <p:spPr>
          <a:xfrm>
            <a:off x="6173470" y="2654997"/>
            <a:ext cx="48260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6" name="ZoneTexte 65">
            <a:extLst>
              <a:ext uri="{FF2B5EF4-FFF2-40B4-BE49-F238E27FC236}">
                <a16:creationId xmlns:a16="http://schemas.microsoft.com/office/drawing/2014/main" id="{E89FF424-85E3-8F9E-7957-6FACEE113A8F}"/>
              </a:ext>
            </a:extLst>
          </p:cNvPr>
          <p:cNvSpPr txBox="1"/>
          <p:nvPr/>
        </p:nvSpPr>
        <p:spPr>
          <a:xfrm>
            <a:off x="6656070" y="2439553"/>
            <a:ext cx="16446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Centrale </a:t>
            </a:r>
          </a:p>
          <a:p>
            <a:r>
              <a:rPr lang="fr-FR" sz="1100" dirty="0">
                <a:latin typeface="Poppins" panose="00000500000000000000" pitchFamily="2" charset="0"/>
                <a:cs typeface="Poppins" panose="00000500000000000000" pitchFamily="2" charset="0"/>
              </a:rPr>
              <a:t>d’achat</a:t>
            </a:r>
          </a:p>
        </p:txBody>
      </p:sp>
      <p:cxnSp>
        <p:nvCxnSpPr>
          <p:cNvPr id="71" name="Connecteur droit avec flèche 70">
            <a:extLst>
              <a:ext uri="{FF2B5EF4-FFF2-40B4-BE49-F238E27FC236}">
                <a16:creationId xmlns:a16="http://schemas.microsoft.com/office/drawing/2014/main" id="{176D84A8-CC2F-93E0-55E8-13FFB4AC0A2F}"/>
              </a:ext>
            </a:extLst>
          </p:cNvPr>
          <p:cNvCxnSpPr/>
          <p:nvPr/>
        </p:nvCxnSpPr>
        <p:spPr>
          <a:xfrm flipV="1">
            <a:off x="7951470" y="1931097"/>
            <a:ext cx="793750" cy="50845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73" name="Connecteur droit avec flèche 72">
            <a:extLst>
              <a:ext uri="{FF2B5EF4-FFF2-40B4-BE49-F238E27FC236}">
                <a16:creationId xmlns:a16="http://schemas.microsoft.com/office/drawing/2014/main" id="{3152D96B-73C0-EB5C-6805-5B33E3BB683D}"/>
              </a:ext>
            </a:extLst>
          </p:cNvPr>
          <p:cNvCxnSpPr>
            <a:cxnSpLocks/>
          </p:cNvCxnSpPr>
          <p:nvPr/>
        </p:nvCxnSpPr>
        <p:spPr>
          <a:xfrm>
            <a:off x="7951470" y="2788067"/>
            <a:ext cx="869950" cy="411167"/>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77" name="ZoneTexte 76">
            <a:extLst>
              <a:ext uri="{FF2B5EF4-FFF2-40B4-BE49-F238E27FC236}">
                <a16:creationId xmlns:a16="http://schemas.microsoft.com/office/drawing/2014/main" id="{E2D0F5A4-82C0-A44A-A256-8E318909C060}"/>
              </a:ext>
            </a:extLst>
          </p:cNvPr>
          <p:cNvSpPr txBox="1"/>
          <p:nvPr/>
        </p:nvSpPr>
        <p:spPr>
          <a:xfrm>
            <a:off x="8821420" y="1800292"/>
            <a:ext cx="164465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Opticien</a:t>
            </a:r>
          </a:p>
        </p:txBody>
      </p:sp>
      <p:sp>
        <p:nvSpPr>
          <p:cNvPr id="78" name="ZoneTexte 77">
            <a:extLst>
              <a:ext uri="{FF2B5EF4-FFF2-40B4-BE49-F238E27FC236}">
                <a16:creationId xmlns:a16="http://schemas.microsoft.com/office/drawing/2014/main" id="{496EEB9A-4382-71AE-FD25-F263FA3AC362}"/>
              </a:ext>
            </a:extLst>
          </p:cNvPr>
          <p:cNvSpPr txBox="1"/>
          <p:nvPr/>
        </p:nvSpPr>
        <p:spPr>
          <a:xfrm>
            <a:off x="8872220" y="3054834"/>
            <a:ext cx="164465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Opticien</a:t>
            </a:r>
          </a:p>
        </p:txBody>
      </p:sp>
      <p:pic>
        <p:nvPicPr>
          <p:cNvPr id="79" name="Picture 4" descr="Cornière carton standard - Film et palette | Cenoac | Cenpac">
            <a:extLst>
              <a:ext uri="{FF2B5EF4-FFF2-40B4-BE49-F238E27FC236}">
                <a16:creationId xmlns:a16="http://schemas.microsoft.com/office/drawing/2014/main" id="{0A6EF880-F563-0198-A18E-ED8874859BA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19474" y="4679596"/>
            <a:ext cx="826606" cy="826606"/>
          </a:xfrm>
          <a:prstGeom prst="rect">
            <a:avLst/>
          </a:prstGeom>
          <a:noFill/>
          <a:extLst>
            <a:ext uri="{909E8E84-426E-40DD-AFC4-6F175D3DCCD1}">
              <a14:hiddenFill xmlns:a14="http://schemas.microsoft.com/office/drawing/2010/main">
                <a:solidFill>
                  <a:srgbClr val="FFFFFF"/>
                </a:solidFill>
              </a14:hiddenFill>
            </a:ext>
          </a:extLst>
        </p:spPr>
      </p:pic>
      <p:sp>
        <p:nvSpPr>
          <p:cNvPr id="80" name="ZoneTexte 79">
            <a:extLst>
              <a:ext uri="{FF2B5EF4-FFF2-40B4-BE49-F238E27FC236}">
                <a16:creationId xmlns:a16="http://schemas.microsoft.com/office/drawing/2014/main" id="{7AD83FE4-C128-DC67-FFA7-58106E3FFF3B}"/>
              </a:ext>
            </a:extLst>
          </p:cNvPr>
          <p:cNvSpPr txBox="1"/>
          <p:nvPr/>
        </p:nvSpPr>
        <p:spPr>
          <a:xfrm>
            <a:off x="1949088" y="5505322"/>
            <a:ext cx="10858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Palettes de produits finis</a:t>
            </a:r>
          </a:p>
        </p:txBody>
      </p:sp>
      <p:pic>
        <p:nvPicPr>
          <p:cNvPr id="81" name="Picture 4">
            <a:extLst>
              <a:ext uri="{FF2B5EF4-FFF2-40B4-BE49-F238E27FC236}">
                <a16:creationId xmlns:a16="http://schemas.microsoft.com/office/drawing/2014/main" id="{CEBBD346-CDE6-3E31-2808-2F5D76C5197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04863" y="1511673"/>
            <a:ext cx="630282" cy="419424"/>
          </a:xfrm>
          <a:prstGeom prst="rect">
            <a:avLst/>
          </a:prstGeom>
          <a:noFill/>
          <a:extLst>
            <a:ext uri="{909E8E84-426E-40DD-AFC4-6F175D3DCCD1}">
              <a14:hiddenFill xmlns:a14="http://schemas.microsoft.com/office/drawing/2010/main">
                <a:solidFill>
                  <a:srgbClr val="FFFFFF"/>
                </a:solidFill>
              </a14:hiddenFill>
            </a:ext>
          </a:extLst>
        </p:spPr>
      </p:pic>
      <p:cxnSp>
        <p:nvCxnSpPr>
          <p:cNvPr id="83" name="Connecteur droit avec flèche 82">
            <a:extLst>
              <a:ext uri="{FF2B5EF4-FFF2-40B4-BE49-F238E27FC236}">
                <a16:creationId xmlns:a16="http://schemas.microsoft.com/office/drawing/2014/main" id="{8534EF79-36A3-8CB2-56D1-8E6013333488}"/>
              </a:ext>
            </a:extLst>
          </p:cNvPr>
          <p:cNvCxnSpPr/>
          <p:nvPr/>
        </p:nvCxnSpPr>
        <p:spPr>
          <a:xfrm>
            <a:off x="3111138" y="5036312"/>
            <a:ext cx="1817732"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85" name="ZoneTexte 84">
            <a:extLst>
              <a:ext uri="{FF2B5EF4-FFF2-40B4-BE49-F238E27FC236}">
                <a16:creationId xmlns:a16="http://schemas.microsoft.com/office/drawing/2014/main" id="{8EF1112F-3721-5AC9-C362-8F5A7076330B}"/>
              </a:ext>
            </a:extLst>
          </p:cNvPr>
          <p:cNvSpPr txBox="1"/>
          <p:nvPr/>
        </p:nvSpPr>
        <p:spPr>
          <a:xfrm>
            <a:off x="5005070" y="4820868"/>
            <a:ext cx="16446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Entrepôt </a:t>
            </a:r>
          </a:p>
          <a:p>
            <a:r>
              <a:rPr lang="fr-FR" sz="1100" dirty="0">
                <a:latin typeface="Poppins" panose="00000500000000000000" pitchFamily="2" charset="0"/>
                <a:cs typeface="Poppins" panose="00000500000000000000" pitchFamily="2" charset="0"/>
              </a:rPr>
              <a:t>logistique</a:t>
            </a:r>
          </a:p>
        </p:txBody>
      </p:sp>
      <p:pic>
        <p:nvPicPr>
          <p:cNvPr id="86" name="Picture 6" descr="Carton de 6 Rouleaux de film étirable noir 0.45x300 m - Palettes, sacs et  films étirables">
            <a:extLst>
              <a:ext uri="{FF2B5EF4-FFF2-40B4-BE49-F238E27FC236}">
                <a16:creationId xmlns:a16="http://schemas.microsoft.com/office/drawing/2014/main" id="{AC1F379D-C3C1-617F-B716-9A759EC4E27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49086" y="4442308"/>
            <a:ext cx="489484" cy="489484"/>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50" descr="Coussins d&amp;#039;air et consommables pour protection de marchandises  | AIRPAD">
            <a:extLst>
              <a:ext uri="{FF2B5EF4-FFF2-40B4-BE49-F238E27FC236}">
                <a16:creationId xmlns:a16="http://schemas.microsoft.com/office/drawing/2014/main" id="{C18A3F71-F156-22CE-3AD7-FEEC8DCCAE4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18119" r="2992" b="14226"/>
          <a:stretch>
            <a:fillRect/>
          </a:stretch>
        </p:blipFill>
        <p:spPr bwMode="auto">
          <a:xfrm>
            <a:off x="5858601" y="5103166"/>
            <a:ext cx="412750" cy="215894"/>
          </a:xfrm>
          <a:prstGeom prst="rect">
            <a:avLst/>
          </a:prstGeom>
          <a:noFill/>
          <a:extLst>
            <a:ext uri="{909E8E84-426E-40DD-AFC4-6F175D3DCCD1}">
              <a14:hiddenFill xmlns:a14="http://schemas.microsoft.com/office/drawing/2010/main">
                <a:solidFill>
                  <a:srgbClr val="FFFFFF"/>
                </a:solidFill>
              </a14:hiddenFill>
            </a:ext>
          </a:extLst>
        </p:spPr>
      </p:pic>
      <p:sp>
        <p:nvSpPr>
          <p:cNvPr id="91" name="ZoneTexte 90">
            <a:extLst>
              <a:ext uri="{FF2B5EF4-FFF2-40B4-BE49-F238E27FC236}">
                <a16:creationId xmlns:a16="http://schemas.microsoft.com/office/drawing/2014/main" id="{2BD050BB-696D-8ACA-73D7-A0E9ADBF1C42}"/>
              </a:ext>
            </a:extLst>
          </p:cNvPr>
          <p:cNvSpPr txBox="1"/>
          <p:nvPr/>
        </p:nvSpPr>
        <p:spPr>
          <a:xfrm>
            <a:off x="5714638" y="4800948"/>
            <a:ext cx="700132" cy="230832"/>
          </a:xfrm>
          <a:prstGeom prst="rect">
            <a:avLst/>
          </a:prstGeom>
          <a:noFill/>
        </p:spPr>
        <p:txBody>
          <a:bodyPr wrap="square" rtlCol="0">
            <a:spAutoFit/>
          </a:bodyPr>
          <a:lstStyle/>
          <a:p>
            <a:pPr algn="ctr"/>
            <a:r>
              <a:rPr lang="fr-FR" sz="900" dirty="0">
                <a:latin typeface="Poppins" panose="00000500000000000000" pitchFamily="2" charset="0"/>
                <a:cs typeface="Poppins" panose="00000500000000000000" pitchFamily="2" charset="0"/>
              </a:rPr>
              <a:t>Picking</a:t>
            </a:r>
          </a:p>
        </p:txBody>
      </p:sp>
      <p:cxnSp>
        <p:nvCxnSpPr>
          <p:cNvPr id="93" name="Connecteur droit avec flèche 92">
            <a:extLst>
              <a:ext uri="{FF2B5EF4-FFF2-40B4-BE49-F238E27FC236}">
                <a16:creationId xmlns:a16="http://schemas.microsoft.com/office/drawing/2014/main" id="{2FAEC4F8-039C-D6AA-6873-71843B001100}"/>
              </a:ext>
            </a:extLst>
          </p:cNvPr>
          <p:cNvCxnSpPr/>
          <p:nvPr/>
        </p:nvCxnSpPr>
        <p:spPr>
          <a:xfrm flipV="1">
            <a:off x="6414770" y="2939418"/>
            <a:ext cx="609600" cy="174017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96" name="Connecteur droit avec flèche 95">
            <a:extLst>
              <a:ext uri="{FF2B5EF4-FFF2-40B4-BE49-F238E27FC236}">
                <a16:creationId xmlns:a16="http://schemas.microsoft.com/office/drawing/2014/main" id="{319ABA71-5438-874A-A33F-A46A2111D6AF}"/>
              </a:ext>
            </a:extLst>
          </p:cNvPr>
          <p:cNvCxnSpPr/>
          <p:nvPr/>
        </p:nvCxnSpPr>
        <p:spPr>
          <a:xfrm flipV="1">
            <a:off x="6414770" y="3316444"/>
            <a:ext cx="2406650" cy="200261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97" name="ZoneTexte 96">
            <a:extLst>
              <a:ext uri="{FF2B5EF4-FFF2-40B4-BE49-F238E27FC236}">
                <a16:creationId xmlns:a16="http://schemas.microsoft.com/office/drawing/2014/main" id="{4462E771-DEC6-4EC8-A75D-7AB7C4744DF4}"/>
              </a:ext>
            </a:extLst>
          </p:cNvPr>
          <p:cNvSpPr txBox="1"/>
          <p:nvPr/>
        </p:nvSpPr>
        <p:spPr>
          <a:xfrm>
            <a:off x="8872220" y="5188255"/>
            <a:ext cx="164465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Opticien</a:t>
            </a:r>
          </a:p>
        </p:txBody>
      </p:sp>
      <p:cxnSp>
        <p:nvCxnSpPr>
          <p:cNvPr id="99" name="Connecteur droit avec flèche 98">
            <a:extLst>
              <a:ext uri="{FF2B5EF4-FFF2-40B4-BE49-F238E27FC236}">
                <a16:creationId xmlns:a16="http://schemas.microsoft.com/office/drawing/2014/main" id="{341A3752-AB17-F65D-4CF5-9F560F3196CC}"/>
              </a:ext>
            </a:extLst>
          </p:cNvPr>
          <p:cNvCxnSpPr/>
          <p:nvPr/>
        </p:nvCxnSpPr>
        <p:spPr>
          <a:xfrm>
            <a:off x="6414770" y="5319060"/>
            <a:ext cx="2406650" cy="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 name="Titre 1">
            <a:extLst>
              <a:ext uri="{FF2B5EF4-FFF2-40B4-BE49-F238E27FC236}">
                <a16:creationId xmlns:a16="http://schemas.microsoft.com/office/drawing/2014/main" id="{4195A1C1-F1B4-DB96-BC12-394090B4689A}"/>
              </a:ext>
            </a:extLst>
          </p:cNvPr>
          <p:cNvSpPr>
            <a:spLocks noGrp="1"/>
          </p:cNvSpPr>
          <p:nvPr>
            <p:ph type="title"/>
          </p:nvPr>
        </p:nvSpPr>
        <p:spPr>
          <a:xfrm>
            <a:off x="633368" y="0"/>
            <a:ext cx="10940400" cy="681038"/>
          </a:xfrm>
        </p:spPr>
        <p:txBody>
          <a:bodyPr/>
          <a:lstStyle/>
          <a:p>
            <a:r>
              <a:rPr lang="fr-FR" b="0" dirty="0">
                <a:solidFill>
                  <a:schemeClr val="accent2"/>
                </a:solidFill>
                <a:latin typeface="+mj-lt"/>
              </a:rPr>
              <a:t>Modèle</a:t>
            </a:r>
            <a:r>
              <a:rPr lang="fr-FR" dirty="0"/>
              <a:t> – </a:t>
            </a:r>
            <a:r>
              <a:rPr lang="fr-FR" dirty="0">
                <a:latin typeface="Poppins" panose="00000500000000000000" pitchFamily="2" charset="0"/>
                <a:cs typeface="Poppins" panose="00000500000000000000" pitchFamily="2" charset="0"/>
              </a:rPr>
              <a:t>Secteur de l’optique</a:t>
            </a:r>
          </a:p>
        </p:txBody>
      </p:sp>
      <p:pic>
        <p:nvPicPr>
          <p:cNvPr id="3" name="Picture 4">
            <a:extLst>
              <a:ext uri="{FF2B5EF4-FFF2-40B4-BE49-F238E27FC236}">
                <a16:creationId xmlns:a16="http://schemas.microsoft.com/office/drawing/2014/main" id="{46BBC660-7DB2-4C04-B8D3-1F2811261DB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5739184" y="5390094"/>
            <a:ext cx="651040" cy="3662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BC07483D-0FB4-6A73-0072-62E5B08DB1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7292575" y="2213707"/>
            <a:ext cx="651040" cy="3662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250F1EFB-01DF-73FE-14A1-6D8D8E06E0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7292575" y="2601125"/>
            <a:ext cx="651040" cy="366209"/>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42257E08-F3AB-42B3-4C75-D2E1C1D7E3BC}"/>
              </a:ext>
            </a:extLst>
          </p:cNvPr>
          <p:cNvSpPr txBox="1"/>
          <p:nvPr/>
        </p:nvSpPr>
        <p:spPr>
          <a:xfrm>
            <a:off x="3586490" y="5080308"/>
            <a:ext cx="1295400" cy="261610"/>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Import</a:t>
            </a:r>
          </a:p>
        </p:txBody>
      </p:sp>
    </p:spTree>
    <p:extLst>
      <p:ext uri="{BB962C8B-B14F-4D97-AF65-F5344CB8AC3E}">
        <p14:creationId xmlns:p14="http://schemas.microsoft.com/office/powerpoint/2010/main" val="1689318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86E87-1D60-AE2C-241D-202CABE72744}"/>
            </a:ext>
          </a:extLst>
        </p:cNvPr>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089DA557-86AA-C8CD-B906-81C276693927}"/>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77998A84-CE67-1D0C-911C-A0FD91017FC5}"/>
              </a:ext>
            </a:extLst>
          </p:cNvPr>
          <p:cNvSpPr>
            <a:spLocks noGrp="1"/>
          </p:cNvSpPr>
          <p:nvPr>
            <p:ph type="sldNum" sz="quarter" idx="12"/>
          </p:nvPr>
        </p:nvSpPr>
        <p:spPr/>
        <p:txBody>
          <a:bodyPr/>
          <a:lstStyle/>
          <a:p>
            <a:fld id="{523E91DC-5C0F-443B-9617-CF521B799BE5}" type="slidenum">
              <a:rPr lang="fr-FR" smtClean="0"/>
              <a:pPr/>
              <a:t>6</a:t>
            </a:fld>
            <a:endParaRPr lang="fr-FR" dirty="0"/>
          </a:p>
        </p:txBody>
      </p:sp>
      <p:grpSp>
        <p:nvGrpSpPr>
          <p:cNvPr id="45" name="Groupe 44">
            <a:extLst>
              <a:ext uri="{FF2B5EF4-FFF2-40B4-BE49-F238E27FC236}">
                <a16:creationId xmlns:a16="http://schemas.microsoft.com/office/drawing/2014/main" id="{F2EA4A83-96AC-BC1B-EC76-3DE05C3F3C32}"/>
              </a:ext>
            </a:extLst>
          </p:cNvPr>
          <p:cNvGrpSpPr/>
          <p:nvPr/>
        </p:nvGrpSpPr>
        <p:grpSpPr>
          <a:xfrm>
            <a:off x="1563201" y="1562440"/>
            <a:ext cx="3199300" cy="4601632"/>
            <a:chOff x="90000" y="617239"/>
            <a:chExt cx="3896167" cy="5516725"/>
          </a:xfrm>
        </p:grpSpPr>
        <p:sp>
          <p:nvSpPr>
            <p:cNvPr id="51" name="Rectangle 50">
              <a:extLst>
                <a:ext uri="{FF2B5EF4-FFF2-40B4-BE49-F238E27FC236}">
                  <a16:creationId xmlns:a16="http://schemas.microsoft.com/office/drawing/2014/main" id="{F218CA4E-405E-50CC-E7F2-8914767AC2A3}"/>
                </a:ext>
              </a:extLst>
            </p:cNvPr>
            <p:cNvSpPr/>
            <p:nvPr/>
          </p:nvSpPr>
          <p:spPr>
            <a:xfrm>
              <a:off x="633368" y="654050"/>
              <a:ext cx="3352799" cy="45189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C9249991-791D-1354-4F0C-F1B16F7E719E}"/>
                </a:ext>
              </a:extLst>
            </p:cNvPr>
            <p:cNvSpPr txBox="1"/>
            <p:nvPr/>
          </p:nvSpPr>
          <p:spPr>
            <a:xfrm>
              <a:off x="90000" y="617239"/>
              <a:ext cx="1297938" cy="313634"/>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Fournisseurs</a:t>
              </a:r>
            </a:p>
          </p:txBody>
        </p:sp>
        <p:grpSp>
          <p:nvGrpSpPr>
            <p:cNvPr id="12" name="Groupe 11">
              <a:extLst>
                <a:ext uri="{FF2B5EF4-FFF2-40B4-BE49-F238E27FC236}">
                  <a16:creationId xmlns:a16="http://schemas.microsoft.com/office/drawing/2014/main" id="{CBE934E9-C730-6E36-4A4E-08488C011EDD}"/>
                </a:ext>
              </a:extLst>
            </p:cNvPr>
            <p:cNvGrpSpPr/>
            <p:nvPr/>
          </p:nvGrpSpPr>
          <p:grpSpPr>
            <a:xfrm>
              <a:off x="90000" y="2321920"/>
              <a:ext cx="1133694" cy="815693"/>
              <a:chOff x="23346" y="2841242"/>
              <a:chExt cx="1133694" cy="815693"/>
            </a:xfrm>
          </p:grpSpPr>
          <p:pic>
            <p:nvPicPr>
              <p:cNvPr id="13" name="Image 12" descr="Une image contenant noir, obscurité&#10;&#10;Le contenu généré par l’IA peut être incorrect.">
                <a:extLst>
                  <a:ext uri="{FF2B5EF4-FFF2-40B4-BE49-F238E27FC236}">
                    <a16:creationId xmlns:a16="http://schemas.microsoft.com/office/drawing/2014/main" id="{0C209C52-7E4E-ED79-F302-2292D064D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28" y="2841242"/>
                <a:ext cx="594112" cy="815693"/>
              </a:xfrm>
              <a:prstGeom prst="rect">
                <a:avLst/>
              </a:prstGeom>
            </p:spPr>
          </p:pic>
          <p:pic>
            <p:nvPicPr>
              <p:cNvPr id="15" name="Picture 6" descr="Import Export Logo Vectores, Ilustraciones y Gráficos - 123RF">
                <a:extLst>
                  <a:ext uri="{FF2B5EF4-FFF2-40B4-BE49-F238E27FC236}">
                    <a16:creationId xmlns:a16="http://schemas.microsoft.com/office/drawing/2014/main" id="{ECD2D774-2992-B69B-B49E-8FE98FFB76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46" y="3115889"/>
                <a:ext cx="476941" cy="4769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e 15">
              <a:extLst>
                <a:ext uri="{FF2B5EF4-FFF2-40B4-BE49-F238E27FC236}">
                  <a16:creationId xmlns:a16="http://schemas.microsoft.com/office/drawing/2014/main" id="{17DAE910-7A47-3DAB-6089-8FBCD257C548}"/>
                </a:ext>
              </a:extLst>
            </p:cNvPr>
            <p:cNvGrpSpPr/>
            <p:nvPr/>
          </p:nvGrpSpPr>
          <p:grpSpPr>
            <a:xfrm>
              <a:off x="178319" y="1223398"/>
              <a:ext cx="994607" cy="815693"/>
              <a:chOff x="265400" y="1005206"/>
              <a:chExt cx="994607" cy="815693"/>
            </a:xfrm>
          </p:grpSpPr>
          <p:pic>
            <p:nvPicPr>
              <p:cNvPr id="17" name="Image 16" descr="Une image contenant noir, obscurité&#10;&#10;Le contenu généré par l’IA peut être incorrect.">
                <a:extLst>
                  <a:ext uri="{FF2B5EF4-FFF2-40B4-BE49-F238E27FC236}">
                    <a16:creationId xmlns:a16="http://schemas.microsoft.com/office/drawing/2014/main" id="{9910CBCB-CE4A-E803-B764-1E9682432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703" y="1005206"/>
                <a:ext cx="557304" cy="815693"/>
              </a:xfrm>
              <a:prstGeom prst="rect">
                <a:avLst/>
              </a:prstGeom>
            </p:spPr>
          </p:pic>
          <p:pic>
            <p:nvPicPr>
              <p:cNvPr id="19" name="Picture 4">
                <a:extLst>
                  <a:ext uri="{FF2B5EF4-FFF2-40B4-BE49-F238E27FC236}">
                    <a16:creationId xmlns:a16="http://schemas.microsoft.com/office/drawing/2014/main" id="{E1400AF3-7800-E3F1-FACC-32ED158376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400" y="1301699"/>
                <a:ext cx="300301" cy="199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e 19">
              <a:extLst>
                <a:ext uri="{FF2B5EF4-FFF2-40B4-BE49-F238E27FC236}">
                  <a16:creationId xmlns:a16="http://schemas.microsoft.com/office/drawing/2014/main" id="{2D856827-0E22-C347-81F8-7218F3FF46B4}"/>
                </a:ext>
              </a:extLst>
            </p:cNvPr>
            <p:cNvGrpSpPr/>
            <p:nvPr/>
          </p:nvGrpSpPr>
          <p:grpSpPr>
            <a:xfrm>
              <a:off x="229087" y="3420442"/>
              <a:ext cx="994607" cy="815693"/>
              <a:chOff x="265400" y="1005206"/>
              <a:chExt cx="994607" cy="815693"/>
            </a:xfrm>
          </p:grpSpPr>
          <p:pic>
            <p:nvPicPr>
              <p:cNvPr id="21" name="Image 20" descr="Une image contenant noir, obscurité&#10;&#10;Le contenu généré par l’IA peut être incorrect.">
                <a:extLst>
                  <a:ext uri="{FF2B5EF4-FFF2-40B4-BE49-F238E27FC236}">
                    <a16:creationId xmlns:a16="http://schemas.microsoft.com/office/drawing/2014/main" id="{75D3E340-AF5F-0103-F14C-8137BB1A8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703" y="1005206"/>
                <a:ext cx="557304" cy="815693"/>
              </a:xfrm>
              <a:prstGeom prst="rect">
                <a:avLst/>
              </a:prstGeom>
            </p:spPr>
          </p:pic>
          <p:pic>
            <p:nvPicPr>
              <p:cNvPr id="22" name="Picture 4">
                <a:extLst>
                  <a:ext uri="{FF2B5EF4-FFF2-40B4-BE49-F238E27FC236}">
                    <a16:creationId xmlns:a16="http://schemas.microsoft.com/office/drawing/2014/main" id="{EB4CB161-EB01-AEEF-0DEB-BD65988FE5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400" y="1301699"/>
                <a:ext cx="300301" cy="199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e 22">
              <a:extLst>
                <a:ext uri="{FF2B5EF4-FFF2-40B4-BE49-F238E27FC236}">
                  <a16:creationId xmlns:a16="http://schemas.microsoft.com/office/drawing/2014/main" id="{312DD0B6-0F6C-861F-149E-EF1E214B91F3}"/>
                </a:ext>
              </a:extLst>
            </p:cNvPr>
            <p:cNvGrpSpPr/>
            <p:nvPr/>
          </p:nvGrpSpPr>
          <p:grpSpPr>
            <a:xfrm>
              <a:off x="229087" y="4518964"/>
              <a:ext cx="994607" cy="815693"/>
              <a:chOff x="265400" y="1005206"/>
              <a:chExt cx="994607" cy="815693"/>
            </a:xfrm>
          </p:grpSpPr>
          <p:pic>
            <p:nvPicPr>
              <p:cNvPr id="24" name="Image 23" descr="Une image contenant noir, obscurité&#10;&#10;Le contenu généré par l’IA peut être incorrect.">
                <a:extLst>
                  <a:ext uri="{FF2B5EF4-FFF2-40B4-BE49-F238E27FC236}">
                    <a16:creationId xmlns:a16="http://schemas.microsoft.com/office/drawing/2014/main" id="{8E51791A-0792-5F65-2E10-108F2E942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703" y="1005206"/>
                <a:ext cx="557304" cy="815693"/>
              </a:xfrm>
              <a:prstGeom prst="rect">
                <a:avLst/>
              </a:prstGeom>
            </p:spPr>
          </p:pic>
          <p:pic>
            <p:nvPicPr>
              <p:cNvPr id="25" name="Picture 4">
                <a:extLst>
                  <a:ext uri="{FF2B5EF4-FFF2-40B4-BE49-F238E27FC236}">
                    <a16:creationId xmlns:a16="http://schemas.microsoft.com/office/drawing/2014/main" id="{1030A279-3EA0-9C93-B7E9-FFDB7B2AD1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400" y="1301699"/>
                <a:ext cx="300301" cy="199837"/>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Accolade fermante 25">
              <a:extLst>
                <a:ext uri="{FF2B5EF4-FFF2-40B4-BE49-F238E27FC236}">
                  <a16:creationId xmlns:a16="http://schemas.microsoft.com/office/drawing/2014/main" id="{2E165B17-DB36-49B8-D80C-07BE25134D26}"/>
                </a:ext>
              </a:extLst>
            </p:cNvPr>
            <p:cNvSpPr/>
            <p:nvPr/>
          </p:nvSpPr>
          <p:spPr>
            <a:xfrm>
              <a:off x="1282895" y="1166677"/>
              <a:ext cx="184150" cy="4174330"/>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pic>
          <p:nvPicPr>
            <p:cNvPr id="30" name="Picture 2" descr="Centre Commercial Linéaire Icône. Signe De Centre Commercial . Thin Signe  De L &amp; # 39 ; Icône De Shopping. Symbole De Contour Doodle De Vecteur De  Coupe Clip Art Libres De">
              <a:extLst>
                <a:ext uri="{FF2B5EF4-FFF2-40B4-BE49-F238E27FC236}">
                  <a16:creationId xmlns:a16="http://schemas.microsoft.com/office/drawing/2014/main" id="{AFB282A2-B119-E0F0-1B1E-AC684D23C08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238" t="17138" r="6043" b="16817"/>
            <a:stretch>
              <a:fillRect/>
            </a:stretch>
          </p:blipFill>
          <p:spPr bwMode="auto">
            <a:xfrm>
              <a:off x="1792122" y="1332552"/>
              <a:ext cx="702153" cy="574514"/>
            </a:xfrm>
            <a:prstGeom prst="rect">
              <a:avLst/>
            </a:prstGeom>
            <a:solidFill>
              <a:schemeClr val="accent2"/>
            </a:solidFill>
          </p:spPr>
        </p:pic>
        <p:pic>
          <p:nvPicPr>
            <p:cNvPr id="31" name="Graphique 30">
              <a:extLst>
                <a:ext uri="{FF2B5EF4-FFF2-40B4-BE49-F238E27FC236}">
                  <a16:creationId xmlns:a16="http://schemas.microsoft.com/office/drawing/2014/main" id="{6C3371F1-774B-41BD-7A26-0807A6A9EEF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92120" y="5726640"/>
              <a:ext cx="702153" cy="407324"/>
            </a:xfrm>
            <a:prstGeom prst="rect">
              <a:avLst/>
            </a:prstGeom>
          </p:spPr>
        </p:pic>
        <p:pic>
          <p:nvPicPr>
            <p:cNvPr id="32" name="Picture 2" descr="Centre Commercial Linéaire Icône. Signe De Centre Commercial . Thin Signe  De L &amp; # 39 ; Icône De Shopping. Symbole De Contour Doodle De Vecteur De  Coupe Clip Art Libres De">
              <a:extLst>
                <a:ext uri="{FF2B5EF4-FFF2-40B4-BE49-F238E27FC236}">
                  <a16:creationId xmlns:a16="http://schemas.microsoft.com/office/drawing/2014/main" id="{F9E29066-0A21-E4A1-51E5-1B0EA0E2F7A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238" t="17138" r="6043" b="16817"/>
            <a:stretch>
              <a:fillRect/>
            </a:stretch>
          </p:blipFill>
          <p:spPr bwMode="auto">
            <a:xfrm>
              <a:off x="1792121" y="2442509"/>
              <a:ext cx="702153" cy="574514"/>
            </a:xfrm>
            <a:prstGeom prst="rect">
              <a:avLst/>
            </a:prstGeom>
            <a:solidFill>
              <a:schemeClr val="accent2"/>
            </a:solidFill>
          </p:spPr>
        </p:pic>
        <p:pic>
          <p:nvPicPr>
            <p:cNvPr id="33" name="Picture 2" descr="Centre Commercial Linéaire Icône. Signe De Centre Commercial . Thin Signe  De L &amp; # 39 ; Icône De Shopping. Symbole De Contour Doodle De Vecteur De  Coupe Clip Art Libres De">
              <a:extLst>
                <a:ext uri="{FF2B5EF4-FFF2-40B4-BE49-F238E27FC236}">
                  <a16:creationId xmlns:a16="http://schemas.microsoft.com/office/drawing/2014/main" id="{B0D8389D-A35C-CFFE-6FC8-BED1FA9285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238" t="17138" r="6043" b="16817"/>
            <a:stretch>
              <a:fillRect/>
            </a:stretch>
          </p:blipFill>
          <p:spPr bwMode="auto">
            <a:xfrm>
              <a:off x="1792120" y="3552466"/>
              <a:ext cx="702153" cy="574514"/>
            </a:xfrm>
            <a:prstGeom prst="rect">
              <a:avLst/>
            </a:prstGeom>
            <a:solidFill>
              <a:schemeClr val="accent2"/>
            </a:solidFill>
          </p:spPr>
        </p:pic>
        <p:pic>
          <p:nvPicPr>
            <p:cNvPr id="34" name="Picture 2" descr="Centre Commercial Linéaire Icône. Signe De Centre Commercial . Thin Signe  De L &amp; # 39 ; Icône De Shopping. Symbole De Contour Doodle De Vecteur De  Coupe Clip Art Libres De">
              <a:extLst>
                <a:ext uri="{FF2B5EF4-FFF2-40B4-BE49-F238E27FC236}">
                  <a16:creationId xmlns:a16="http://schemas.microsoft.com/office/drawing/2014/main" id="{CDC23FD8-5BBC-68EB-5D42-4E2F4003D6D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238" t="17138" r="6043" b="16817"/>
            <a:stretch>
              <a:fillRect/>
            </a:stretch>
          </p:blipFill>
          <p:spPr bwMode="auto">
            <a:xfrm>
              <a:off x="1792120" y="4639553"/>
              <a:ext cx="702153" cy="574514"/>
            </a:xfrm>
            <a:prstGeom prst="rect">
              <a:avLst/>
            </a:prstGeom>
            <a:solidFill>
              <a:schemeClr val="accent2"/>
            </a:solidFill>
          </p:spPr>
        </p:pic>
        <p:cxnSp>
          <p:nvCxnSpPr>
            <p:cNvPr id="36" name="Connecteur droit avec flèche 35">
              <a:extLst>
                <a:ext uri="{FF2B5EF4-FFF2-40B4-BE49-F238E27FC236}">
                  <a16:creationId xmlns:a16="http://schemas.microsoft.com/office/drawing/2014/main" id="{A7F624DF-D0B5-BC85-E658-2836B0AE9616}"/>
                </a:ext>
              </a:extLst>
            </p:cNvPr>
            <p:cNvCxnSpPr>
              <a:cxnSpLocks/>
            </p:cNvCxnSpPr>
            <p:nvPr/>
          </p:nvCxnSpPr>
          <p:spPr>
            <a:xfrm flipH="1">
              <a:off x="2105096" y="1938816"/>
              <a:ext cx="3" cy="41485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7" name="Connecteur droit avec flèche 36">
              <a:extLst>
                <a:ext uri="{FF2B5EF4-FFF2-40B4-BE49-F238E27FC236}">
                  <a16:creationId xmlns:a16="http://schemas.microsoft.com/office/drawing/2014/main" id="{184FFA64-605A-4A1A-DAC8-F0246D0604D9}"/>
                </a:ext>
              </a:extLst>
            </p:cNvPr>
            <p:cNvCxnSpPr>
              <a:cxnSpLocks/>
            </p:cNvCxnSpPr>
            <p:nvPr/>
          </p:nvCxnSpPr>
          <p:spPr>
            <a:xfrm flipH="1">
              <a:off x="2105096" y="3086197"/>
              <a:ext cx="3" cy="41485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05AF44E7-D542-2BA0-0AF9-C886B343DE36}"/>
                </a:ext>
              </a:extLst>
            </p:cNvPr>
            <p:cNvCxnSpPr>
              <a:cxnSpLocks/>
            </p:cNvCxnSpPr>
            <p:nvPr/>
          </p:nvCxnSpPr>
          <p:spPr>
            <a:xfrm flipH="1">
              <a:off x="2105093" y="4175839"/>
              <a:ext cx="3" cy="41485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a:extLst>
                <a:ext uri="{FF2B5EF4-FFF2-40B4-BE49-F238E27FC236}">
                  <a16:creationId xmlns:a16="http://schemas.microsoft.com/office/drawing/2014/main" id="{FDE19CF8-1514-09AD-73EB-D2623FF7176B}"/>
                </a:ext>
              </a:extLst>
            </p:cNvPr>
            <p:cNvCxnSpPr>
              <a:cxnSpLocks/>
            </p:cNvCxnSpPr>
            <p:nvPr/>
          </p:nvCxnSpPr>
          <p:spPr>
            <a:xfrm flipH="1">
              <a:off x="2105093" y="5262926"/>
              <a:ext cx="3" cy="41485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D4AF1A84-1C44-9984-28F3-50A079272B04}"/>
                </a:ext>
              </a:extLst>
            </p:cNvPr>
            <p:cNvSpPr txBox="1"/>
            <p:nvPr/>
          </p:nvSpPr>
          <p:spPr>
            <a:xfrm>
              <a:off x="1663895" y="622730"/>
              <a:ext cx="1085850"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Centrales</a:t>
              </a:r>
            </a:p>
            <a:p>
              <a:r>
                <a:rPr lang="fr-FR" sz="1100" dirty="0">
                  <a:latin typeface="Poppins" panose="00000500000000000000" pitchFamily="2" charset="0"/>
                  <a:cs typeface="Poppins" panose="00000500000000000000" pitchFamily="2" charset="0"/>
                </a:rPr>
                <a:t>d’achats</a:t>
              </a:r>
            </a:p>
          </p:txBody>
        </p:sp>
      </p:grpSp>
      <p:sp>
        <p:nvSpPr>
          <p:cNvPr id="47" name="ZoneTexte 46">
            <a:extLst>
              <a:ext uri="{FF2B5EF4-FFF2-40B4-BE49-F238E27FC236}">
                <a16:creationId xmlns:a16="http://schemas.microsoft.com/office/drawing/2014/main" id="{5F188E3F-E8E3-4874-4E13-B3F8333F4788}"/>
              </a:ext>
            </a:extLst>
          </p:cNvPr>
          <p:cNvSpPr txBox="1"/>
          <p:nvPr/>
        </p:nvSpPr>
        <p:spPr>
          <a:xfrm>
            <a:off x="4597873" y="1566169"/>
            <a:ext cx="1013242"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Opérations logistiques</a:t>
            </a:r>
          </a:p>
        </p:txBody>
      </p:sp>
      <p:grpSp>
        <p:nvGrpSpPr>
          <p:cNvPr id="70" name="Groupe 69">
            <a:extLst>
              <a:ext uri="{FF2B5EF4-FFF2-40B4-BE49-F238E27FC236}">
                <a16:creationId xmlns:a16="http://schemas.microsoft.com/office/drawing/2014/main" id="{3F42AA4F-0C66-3658-B132-172FBA1B2150}"/>
              </a:ext>
            </a:extLst>
          </p:cNvPr>
          <p:cNvGrpSpPr/>
          <p:nvPr/>
        </p:nvGrpSpPr>
        <p:grpSpPr>
          <a:xfrm>
            <a:off x="4945759" y="2035256"/>
            <a:ext cx="223141" cy="560216"/>
            <a:chOff x="4026510" y="813904"/>
            <a:chExt cx="427731" cy="1153326"/>
          </a:xfrm>
        </p:grpSpPr>
        <p:grpSp>
          <p:nvGrpSpPr>
            <p:cNvPr id="72" name="Groupe 71">
              <a:extLst>
                <a:ext uri="{FF2B5EF4-FFF2-40B4-BE49-F238E27FC236}">
                  <a16:creationId xmlns:a16="http://schemas.microsoft.com/office/drawing/2014/main" id="{AAE95608-1681-4889-F0FE-4E79338E1226}"/>
                </a:ext>
              </a:extLst>
            </p:cNvPr>
            <p:cNvGrpSpPr/>
            <p:nvPr/>
          </p:nvGrpSpPr>
          <p:grpSpPr>
            <a:xfrm>
              <a:off x="4026510" y="1215504"/>
              <a:ext cx="427731" cy="751726"/>
              <a:chOff x="4026510" y="1215504"/>
              <a:chExt cx="427731" cy="751726"/>
            </a:xfrm>
          </p:grpSpPr>
          <p:pic>
            <p:nvPicPr>
              <p:cNvPr id="75" name="Picture 4" descr="Cornière carton standard - Film et palette | Cenoac | Cenpac">
                <a:extLst>
                  <a:ext uri="{FF2B5EF4-FFF2-40B4-BE49-F238E27FC236}">
                    <a16:creationId xmlns:a16="http://schemas.microsoft.com/office/drawing/2014/main" id="{B2E313F9-CAEE-0F5A-202A-48623652F53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1232" y="1674627"/>
                <a:ext cx="292603" cy="292603"/>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6" descr="Carton de 6 Rouleaux de film étirable noir 0.45x300 m - Palettes, sacs et  films étirables">
                <a:extLst>
                  <a:ext uri="{FF2B5EF4-FFF2-40B4-BE49-F238E27FC236}">
                    <a16:creationId xmlns:a16="http://schemas.microsoft.com/office/drawing/2014/main" id="{4F6B58C8-B894-29EF-1E71-E2DA7CD424E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6510" y="1215504"/>
                <a:ext cx="427731" cy="427731"/>
              </a:xfrm>
              <a:prstGeom prst="rect">
                <a:avLst/>
              </a:prstGeom>
              <a:noFill/>
              <a:extLst>
                <a:ext uri="{909E8E84-426E-40DD-AFC4-6F175D3DCCD1}">
                  <a14:hiddenFill xmlns:a14="http://schemas.microsoft.com/office/drawing/2010/main">
                    <a:solidFill>
                      <a:srgbClr val="FFFFFF"/>
                    </a:solidFill>
                  </a14:hiddenFill>
                </a:ext>
              </a:extLst>
            </p:spPr>
          </p:pic>
        </p:grpSp>
        <p:pic>
          <p:nvPicPr>
            <p:cNvPr id="74" name="Picture 2" descr="Conception Logistique Et De Pictogramme Illustration de Vecteur -  Illustration du transport, pictogramme: 68695002">
              <a:extLst>
                <a:ext uri="{FF2B5EF4-FFF2-40B4-BE49-F238E27FC236}">
                  <a16:creationId xmlns:a16="http://schemas.microsoft.com/office/drawing/2014/main" id="{0C211D56-B28F-66AB-1806-A884229FDD4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828" y="813904"/>
              <a:ext cx="373413" cy="3734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5" name="Groupe 94">
            <a:extLst>
              <a:ext uri="{FF2B5EF4-FFF2-40B4-BE49-F238E27FC236}">
                <a16:creationId xmlns:a16="http://schemas.microsoft.com/office/drawing/2014/main" id="{661B408A-BBBA-F036-7A69-CB5676566871}"/>
              </a:ext>
            </a:extLst>
          </p:cNvPr>
          <p:cNvGrpSpPr/>
          <p:nvPr/>
        </p:nvGrpSpPr>
        <p:grpSpPr>
          <a:xfrm>
            <a:off x="4959926" y="2933337"/>
            <a:ext cx="223141" cy="560216"/>
            <a:chOff x="4026510" y="813904"/>
            <a:chExt cx="427731" cy="1153326"/>
          </a:xfrm>
        </p:grpSpPr>
        <p:grpSp>
          <p:nvGrpSpPr>
            <p:cNvPr id="98" name="Groupe 97">
              <a:extLst>
                <a:ext uri="{FF2B5EF4-FFF2-40B4-BE49-F238E27FC236}">
                  <a16:creationId xmlns:a16="http://schemas.microsoft.com/office/drawing/2014/main" id="{CD9D825C-EC3C-AB09-B6E4-BDB37C1DAEF7}"/>
                </a:ext>
              </a:extLst>
            </p:cNvPr>
            <p:cNvGrpSpPr/>
            <p:nvPr/>
          </p:nvGrpSpPr>
          <p:grpSpPr>
            <a:xfrm>
              <a:off x="4026510" y="1215504"/>
              <a:ext cx="427731" cy="751726"/>
              <a:chOff x="4026510" y="1215504"/>
              <a:chExt cx="427731" cy="751726"/>
            </a:xfrm>
          </p:grpSpPr>
          <p:pic>
            <p:nvPicPr>
              <p:cNvPr id="101" name="Picture 4" descr="Cornière carton standard - Film et palette | Cenoac | Cenpac">
                <a:extLst>
                  <a:ext uri="{FF2B5EF4-FFF2-40B4-BE49-F238E27FC236}">
                    <a16:creationId xmlns:a16="http://schemas.microsoft.com/office/drawing/2014/main" id="{412D01C4-345D-DB83-AC29-A2E2AE13C6D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1232" y="1674627"/>
                <a:ext cx="292603" cy="29260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6" descr="Carton de 6 Rouleaux de film étirable noir 0.45x300 m - Palettes, sacs et  films étirables">
                <a:extLst>
                  <a:ext uri="{FF2B5EF4-FFF2-40B4-BE49-F238E27FC236}">
                    <a16:creationId xmlns:a16="http://schemas.microsoft.com/office/drawing/2014/main" id="{CBCDC46B-9660-95AA-2173-DE78F28B6C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6510" y="1215504"/>
                <a:ext cx="427731" cy="427731"/>
              </a:xfrm>
              <a:prstGeom prst="rect">
                <a:avLst/>
              </a:prstGeom>
              <a:noFill/>
              <a:extLst>
                <a:ext uri="{909E8E84-426E-40DD-AFC4-6F175D3DCCD1}">
                  <a14:hiddenFill xmlns:a14="http://schemas.microsoft.com/office/drawing/2010/main">
                    <a:solidFill>
                      <a:srgbClr val="FFFFFF"/>
                    </a:solidFill>
                  </a14:hiddenFill>
                </a:ext>
              </a:extLst>
            </p:spPr>
          </p:pic>
        </p:grpSp>
        <p:pic>
          <p:nvPicPr>
            <p:cNvPr id="100" name="Picture 2" descr="Conception Logistique Et De Pictogramme Illustration de Vecteur -  Illustration du transport, pictogramme: 68695002">
              <a:extLst>
                <a:ext uri="{FF2B5EF4-FFF2-40B4-BE49-F238E27FC236}">
                  <a16:creationId xmlns:a16="http://schemas.microsoft.com/office/drawing/2014/main" id="{E0F4B057-13EF-6E85-1E1F-9D37CD6E7FC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828" y="813904"/>
              <a:ext cx="373413" cy="3734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3" name="Groupe 102">
            <a:extLst>
              <a:ext uri="{FF2B5EF4-FFF2-40B4-BE49-F238E27FC236}">
                <a16:creationId xmlns:a16="http://schemas.microsoft.com/office/drawing/2014/main" id="{8169B964-E062-39F3-4697-4DE9895D5DF4}"/>
              </a:ext>
            </a:extLst>
          </p:cNvPr>
          <p:cNvGrpSpPr/>
          <p:nvPr/>
        </p:nvGrpSpPr>
        <p:grpSpPr>
          <a:xfrm>
            <a:off x="4959925" y="3831418"/>
            <a:ext cx="223141" cy="560216"/>
            <a:chOff x="4026510" y="813904"/>
            <a:chExt cx="427731" cy="1153326"/>
          </a:xfrm>
        </p:grpSpPr>
        <p:grpSp>
          <p:nvGrpSpPr>
            <p:cNvPr id="104" name="Groupe 103">
              <a:extLst>
                <a:ext uri="{FF2B5EF4-FFF2-40B4-BE49-F238E27FC236}">
                  <a16:creationId xmlns:a16="http://schemas.microsoft.com/office/drawing/2014/main" id="{2E38423A-3A99-605B-020D-F8400DC03E87}"/>
                </a:ext>
              </a:extLst>
            </p:cNvPr>
            <p:cNvGrpSpPr/>
            <p:nvPr/>
          </p:nvGrpSpPr>
          <p:grpSpPr>
            <a:xfrm>
              <a:off x="4026510" y="1215504"/>
              <a:ext cx="427731" cy="751726"/>
              <a:chOff x="4026510" y="1215504"/>
              <a:chExt cx="427731" cy="751726"/>
            </a:xfrm>
          </p:grpSpPr>
          <p:pic>
            <p:nvPicPr>
              <p:cNvPr id="106" name="Picture 4" descr="Cornière carton standard - Film et palette | Cenoac | Cenpac">
                <a:extLst>
                  <a:ext uri="{FF2B5EF4-FFF2-40B4-BE49-F238E27FC236}">
                    <a16:creationId xmlns:a16="http://schemas.microsoft.com/office/drawing/2014/main" id="{4A00E903-68A2-2374-7C4A-435962BFC20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1232" y="1674627"/>
                <a:ext cx="292603" cy="292603"/>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6" descr="Carton de 6 Rouleaux de film étirable noir 0.45x300 m - Palettes, sacs et  films étirables">
                <a:extLst>
                  <a:ext uri="{FF2B5EF4-FFF2-40B4-BE49-F238E27FC236}">
                    <a16:creationId xmlns:a16="http://schemas.microsoft.com/office/drawing/2014/main" id="{4BE8B322-B973-C6AA-5C1B-4013B4B58F3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6510" y="1215504"/>
                <a:ext cx="427731" cy="427731"/>
              </a:xfrm>
              <a:prstGeom prst="rect">
                <a:avLst/>
              </a:prstGeom>
              <a:noFill/>
              <a:extLst>
                <a:ext uri="{909E8E84-426E-40DD-AFC4-6F175D3DCCD1}">
                  <a14:hiddenFill xmlns:a14="http://schemas.microsoft.com/office/drawing/2010/main">
                    <a:solidFill>
                      <a:srgbClr val="FFFFFF"/>
                    </a:solidFill>
                  </a14:hiddenFill>
                </a:ext>
              </a:extLst>
            </p:spPr>
          </p:pic>
        </p:grpSp>
        <p:pic>
          <p:nvPicPr>
            <p:cNvPr id="105" name="Picture 2" descr="Conception Logistique Et De Pictogramme Illustration de Vecteur -  Illustration du transport, pictogramme: 68695002">
              <a:extLst>
                <a:ext uri="{FF2B5EF4-FFF2-40B4-BE49-F238E27FC236}">
                  <a16:creationId xmlns:a16="http://schemas.microsoft.com/office/drawing/2014/main" id="{05E2034B-251C-5BFA-7FCA-C1700C004C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828" y="813904"/>
              <a:ext cx="373413" cy="3734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8" name="Groupe 107">
            <a:extLst>
              <a:ext uri="{FF2B5EF4-FFF2-40B4-BE49-F238E27FC236}">
                <a16:creationId xmlns:a16="http://schemas.microsoft.com/office/drawing/2014/main" id="{4B212602-14A2-1442-9DBE-AC0FE45DD8CC}"/>
              </a:ext>
            </a:extLst>
          </p:cNvPr>
          <p:cNvGrpSpPr/>
          <p:nvPr/>
        </p:nvGrpSpPr>
        <p:grpSpPr>
          <a:xfrm>
            <a:off x="4959925" y="4784166"/>
            <a:ext cx="223141" cy="560216"/>
            <a:chOff x="4026510" y="813904"/>
            <a:chExt cx="427731" cy="1153326"/>
          </a:xfrm>
        </p:grpSpPr>
        <p:grpSp>
          <p:nvGrpSpPr>
            <p:cNvPr id="109" name="Groupe 108">
              <a:extLst>
                <a:ext uri="{FF2B5EF4-FFF2-40B4-BE49-F238E27FC236}">
                  <a16:creationId xmlns:a16="http://schemas.microsoft.com/office/drawing/2014/main" id="{8B473A6C-816F-20A7-FFC6-9876BCF08D7F}"/>
                </a:ext>
              </a:extLst>
            </p:cNvPr>
            <p:cNvGrpSpPr/>
            <p:nvPr/>
          </p:nvGrpSpPr>
          <p:grpSpPr>
            <a:xfrm>
              <a:off x="4026510" y="1215504"/>
              <a:ext cx="427731" cy="751726"/>
              <a:chOff x="4026510" y="1215504"/>
              <a:chExt cx="427731" cy="751726"/>
            </a:xfrm>
          </p:grpSpPr>
          <p:pic>
            <p:nvPicPr>
              <p:cNvPr id="111" name="Picture 4" descr="Cornière carton standard - Film et palette | Cenoac | Cenpac">
                <a:extLst>
                  <a:ext uri="{FF2B5EF4-FFF2-40B4-BE49-F238E27FC236}">
                    <a16:creationId xmlns:a16="http://schemas.microsoft.com/office/drawing/2014/main" id="{0821DDBA-76B6-232E-B585-289D1FA3E5F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1232" y="1674627"/>
                <a:ext cx="292603" cy="2926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6" descr="Carton de 6 Rouleaux de film étirable noir 0.45x300 m - Palettes, sacs et  films étirables">
                <a:extLst>
                  <a:ext uri="{FF2B5EF4-FFF2-40B4-BE49-F238E27FC236}">
                    <a16:creationId xmlns:a16="http://schemas.microsoft.com/office/drawing/2014/main" id="{702FFA21-3A69-86FE-9792-6524E3E8C51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6510" y="1215504"/>
                <a:ext cx="427731" cy="427731"/>
              </a:xfrm>
              <a:prstGeom prst="rect">
                <a:avLst/>
              </a:prstGeom>
              <a:noFill/>
              <a:extLst>
                <a:ext uri="{909E8E84-426E-40DD-AFC4-6F175D3DCCD1}">
                  <a14:hiddenFill xmlns:a14="http://schemas.microsoft.com/office/drawing/2010/main">
                    <a:solidFill>
                      <a:srgbClr val="FFFFFF"/>
                    </a:solidFill>
                  </a14:hiddenFill>
                </a:ext>
              </a:extLst>
            </p:spPr>
          </p:pic>
        </p:grpSp>
        <p:pic>
          <p:nvPicPr>
            <p:cNvPr id="110" name="Picture 2" descr="Conception Logistique Et De Pictogramme Illustration de Vecteur -  Illustration du transport, pictogramme: 68695002">
              <a:extLst>
                <a:ext uri="{FF2B5EF4-FFF2-40B4-BE49-F238E27FC236}">
                  <a16:creationId xmlns:a16="http://schemas.microsoft.com/office/drawing/2014/main" id="{140E3BB9-84FE-0528-9730-9EEA32C60BA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828" y="813904"/>
              <a:ext cx="373413" cy="373413"/>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14" name="Connecteur droit avec flèche 113">
            <a:extLst>
              <a:ext uri="{FF2B5EF4-FFF2-40B4-BE49-F238E27FC236}">
                <a16:creationId xmlns:a16="http://schemas.microsoft.com/office/drawing/2014/main" id="{3B5A5488-E109-0BF7-9D80-EF12BA272054}"/>
              </a:ext>
            </a:extLst>
          </p:cNvPr>
          <p:cNvCxnSpPr>
            <a:cxnSpLocks/>
          </p:cNvCxnSpPr>
          <p:nvPr/>
        </p:nvCxnSpPr>
        <p:spPr>
          <a:xfrm>
            <a:off x="3747225" y="2398708"/>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16" name="Connecteur droit avec flèche 115">
            <a:extLst>
              <a:ext uri="{FF2B5EF4-FFF2-40B4-BE49-F238E27FC236}">
                <a16:creationId xmlns:a16="http://schemas.microsoft.com/office/drawing/2014/main" id="{36543DD8-41B7-9311-8E71-AB56914CB289}"/>
              </a:ext>
            </a:extLst>
          </p:cNvPr>
          <p:cNvCxnSpPr>
            <a:cxnSpLocks/>
          </p:cNvCxnSpPr>
          <p:nvPr/>
        </p:nvCxnSpPr>
        <p:spPr>
          <a:xfrm>
            <a:off x="3747225" y="3368095"/>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17" name="Connecteur droit avec flèche 116">
            <a:extLst>
              <a:ext uri="{FF2B5EF4-FFF2-40B4-BE49-F238E27FC236}">
                <a16:creationId xmlns:a16="http://schemas.microsoft.com/office/drawing/2014/main" id="{9B47748C-E513-EA49-D45A-2C1942C54E0C}"/>
              </a:ext>
            </a:extLst>
          </p:cNvPr>
          <p:cNvCxnSpPr>
            <a:cxnSpLocks/>
          </p:cNvCxnSpPr>
          <p:nvPr/>
        </p:nvCxnSpPr>
        <p:spPr>
          <a:xfrm>
            <a:off x="3747224" y="4268233"/>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18" name="Connecteur droit avec flèche 117">
            <a:extLst>
              <a:ext uri="{FF2B5EF4-FFF2-40B4-BE49-F238E27FC236}">
                <a16:creationId xmlns:a16="http://schemas.microsoft.com/office/drawing/2014/main" id="{F51300E0-D2CE-77A2-C67E-374AD80120F0}"/>
              </a:ext>
            </a:extLst>
          </p:cNvPr>
          <p:cNvCxnSpPr>
            <a:cxnSpLocks/>
          </p:cNvCxnSpPr>
          <p:nvPr/>
        </p:nvCxnSpPr>
        <p:spPr>
          <a:xfrm>
            <a:off x="3747224" y="5202253"/>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19" name="Accolade fermante 118">
            <a:extLst>
              <a:ext uri="{FF2B5EF4-FFF2-40B4-BE49-F238E27FC236}">
                <a16:creationId xmlns:a16="http://schemas.microsoft.com/office/drawing/2014/main" id="{76C91531-6451-261F-7005-ACFC2F774A47}"/>
              </a:ext>
            </a:extLst>
          </p:cNvPr>
          <p:cNvSpPr/>
          <p:nvPr/>
        </p:nvSpPr>
        <p:spPr>
          <a:xfrm>
            <a:off x="5680547" y="2015443"/>
            <a:ext cx="151213" cy="3481908"/>
          </a:xfrm>
          <a:prstGeom prst="righ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20" name="ZoneTexte 119">
            <a:extLst>
              <a:ext uri="{FF2B5EF4-FFF2-40B4-BE49-F238E27FC236}">
                <a16:creationId xmlns:a16="http://schemas.microsoft.com/office/drawing/2014/main" id="{DB3CA0BC-56DC-1D70-F808-D6BAFA7A5CEA}"/>
              </a:ext>
            </a:extLst>
          </p:cNvPr>
          <p:cNvSpPr txBox="1"/>
          <p:nvPr/>
        </p:nvSpPr>
        <p:spPr>
          <a:xfrm>
            <a:off x="6461763" y="1567374"/>
            <a:ext cx="1013242"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Points </a:t>
            </a:r>
          </a:p>
          <a:p>
            <a:r>
              <a:rPr lang="fr-FR" sz="1100" dirty="0">
                <a:latin typeface="Poppins" panose="00000500000000000000" pitchFamily="2" charset="0"/>
                <a:cs typeface="Poppins" panose="00000500000000000000" pitchFamily="2" charset="0"/>
              </a:rPr>
              <a:t>de vente</a:t>
            </a:r>
          </a:p>
        </p:txBody>
      </p:sp>
      <p:pic>
        <p:nvPicPr>
          <p:cNvPr id="121" name="Graphique 120">
            <a:extLst>
              <a:ext uri="{FF2B5EF4-FFF2-40B4-BE49-F238E27FC236}">
                <a16:creationId xmlns:a16="http://schemas.microsoft.com/office/drawing/2014/main" id="{53AF1F18-5AC2-A865-1962-D25D8E53959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577211" y="2409876"/>
            <a:ext cx="613492" cy="456880"/>
          </a:xfrm>
          <a:prstGeom prst="rect">
            <a:avLst/>
          </a:prstGeom>
        </p:spPr>
      </p:pic>
      <p:pic>
        <p:nvPicPr>
          <p:cNvPr id="122" name="Image 121" descr="Une image contenant noir, obscurité&#10;&#10;Le contenu généré par l’IA peut être incorrect.">
            <a:extLst>
              <a:ext uri="{FF2B5EF4-FFF2-40B4-BE49-F238E27FC236}">
                <a16:creationId xmlns:a16="http://schemas.microsoft.com/office/drawing/2014/main" id="{46E0E20C-0EDA-5E4C-6A43-1431252889E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50446" y="2595107"/>
            <a:ext cx="314664" cy="417496"/>
          </a:xfrm>
          <a:prstGeom prst="rect">
            <a:avLst/>
          </a:prstGeom>
        </p:spPr>
      </p:pic>
      <p:pic>
        <p:nvPicPr>
          <p:cNvPr id="127" name="Graphique 126">
            <a:extLst>
              <a:ext uri="{FF2B5EF4-FFF2-40B4-BE49-F238E27FC236}">
                <a16:creationId xmlns:a16="http://schemas.microsoft.com/office/drawing/2014/main" id="{5120E57C-BC0B-3EAA-7C57-9DBF7579FFA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577211" y="3408056"/>
            <a:ext cx="613492" cy="456880"/>
          </a:xfrm>
          <a:prstGeom prst="rect">
            <a:avLst/>
          </a:prstGeom>
        </p:spPr>
      </p:pic>
      <p:pic>
        <p:nvPicPr>
          <p:cNvPr id="128" name="Image 127" descr="Une image contenant noir, obscurité&#10;&#10;Le contenu généré par l’IA peut être incorrect.">
            <a:extLst>
              <a:ext uri="{FF2B5EF4-FFF2-40B4-BE49-F238E27FC236}">
                <a16:creationId xmlns:a16="http://schemas.microsoft.com/office/drawing/2014/main" id="{CAB98255-BCDC-B558-BB3A-CE2A2B18D81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50446" y="3593287"/>
            <a:ext cx="314664" cy="417496"/>
          </a:xfrm>
          <a:prstGeom prst="rect">
            <a:avLst/>
          </a:prstGeom>
        </p:spPr>
      </p:pic>
      <p:pic>
        <p:nvPicPr>
          <p:cNvPr id="129" name="Graphique 128">
            <a:extLst>
              <a:ext uri="{FF2B5EF4-FFF2-40B4-BE49-F238E27FC236}">
                <a16:creationId xmlns:a16="http://schemas.microsoft.com/office/drawing/2014/main" id="{C2E0A6DB-D316-F709-CC3E-9931B1ABA61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577211" y="4555726"/>
            <a:ext cx="613492" cy="456880"/>
          </a:xfrm>
          <a:prstGeom prst="rect">
            <a:avLst/>
          </a:prstGeom>
        </p:spPr>
      </p:pic>
      <p:pic>
        <p:nvPicPr>
          <p:cNvPr id="130" name="Image 129" descr="Une image contenant noir, obscurité&#10;&#10;Le contenu généré par l’IA peut être incorrect.">
            <a:extLst>
              <a:ext uri="{FF2B5EF4-FFF2-40B4-BE49-F238E27FC236}">
                <a16:creationId xmlns:a16="http://schemas.microsoft.com/office/drawing/2014/main" id="{763D6290-26B0-B1F9-21DE-DE998EF8767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50446" y="4740957"/>
            <a:ext cx="314664" cy="417496"/>
          </a:xfrm>
          <a:prstGeom prst="rect">
            <a:avLst/>
          </a:prstGeom>
        </p:spPr>
      </p:pic>
      <p:cxnSp>
        <p:nvCxnSpPr>
          <p:cNvPr id="131" name="Connecteur droit avec flèche 130">
            <a:extLst>
              <a:ext uri="{FF2B5EF4-FFF2-40B4-BE49-F238E27FC236}">
                <a16:creationId xmlns:a16="http://schemas.microsoft.com/office/drawing/2014/main" id="{217CCC3F-BC51-33C5-66A1-F925272695FB}"/>
              </a:ext>
            </a:extLst>
          </p:cNvPr>
          <p:cNvCxnSpPr>
            <a:cxnSpLocks/>
          </p:cNvCxnSpPr>
          <p:nvPr/>
        </p:nvCxnSpPr>
        <p:spPr>
          <a:xfrm>
            <a:off x="7614375" y="2718185"/>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32" name="Connecteur droit avec flèche 131">
            <a:extLst>
              <a:ext uri="{FF2B5EF4-FFF2-40B4-BE49-F238E27FC236}">
                <a16:creationId xmlns:a16="http://schemas.microsoft.com/office/drawing/2014/main" id="{8E6808BB-F885-16E3-3137-74954B769B9D}"/>
              </a:ext>
            </a:extLst>
          </p:cNvPr>
          <p:cNvCxnSpPr>
            <a:cxnSpLocks/>
          </p:cNvCxnSpPr>
          <p:nvPr/>
        </p:nvCxnSpPr>
        <p:spPr>
          <a:xfrm>
            <a:off x="7614375" y="3732022"/>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33" name="Connecteur droit avec flèche 132">
            <a:extLst>
              <a:ext uri="{FF2B5EF4-FFF2-40B4-BE49-F238E27FC236}">
                <a16:creationId xmlns:a16="http://schemas.microsoft.com/office/drawing/2014/main" id="{45667545-AEFF-9B42-A191-1B26C60F3285}"/>
              </a:ext>
            </a:extLst>
          </p:cNvPr>
          <p:cNvCxnSpPr>
            <a:cxnSpLocks/>
          </p:cNvCxnSpPr>
          <p:nvPr/>
        </p:nvCxnSpPr>
        <p:spPr>
          <a:xfrm>
            <a:off x="7614374" y="4841710"/>
            <a:ext cx="78032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34" name="ZoneTexte 133">
            <a:extLst>
              <a:ext uri="{FF2B5EF4-FFF2-40B4-BE49-F238E27FC236}">
                <a16:creationId xmlns:a16="http://schemas.microsoft.com/office/drawing/2014/main" id="{0BEA17A9-ADC7-A652-2987-40BA122DC445}"/>
              </a:ext>
            </a:extLst>
          </p:cNvPr>
          <p:cNvSpPr txBox="1"/>
          <p:nvPr/>
        </p:nvSpPr>
        <p:spPr>
          <a:xfrm>
            <a:off x="8703313" y="1566472"/>
            <a:ext cx="1013242" cy="430887"/>
          </a:xfrm>
          <a:prstGeom prst="rect">
            <a:avLst/>
          </a:prstGeom>
          <a:noFill/>
        </p:spPr>
        <p:txBody>
          <a:bodyPr wrap="square" rtlCol="0">
            <a:spAutoFit/>
          </a:bodyPr>
          <a:lstStyle/>
          <a:p>
            <a:r>
              <a:rPr lang="fr-FR" sz="1100" dirty="0">
                <a:latin typeface="Poppins" panose="00000500000000000000" pitchFamily="2" charset="0"/>
                <a:cs typeface="Poppins" panose="00000500000000000000" pitchFamily="2" charset="0"/>
              </a:rPr>
              <a:t>Opérateurs privés</a:t>
            </a:r>
          </a:p>
        </p:txBody>
      </p:sp>
      <p:pic>
        <p:nvPicPr>
          <p:cNvPr id="135" name="Graphique 134">
            <a:extLst>
              <a:ext uri="{FF2B5EF4-FFF2-40B4-BE49-F238E27FC236}">
                <a16:creationId xmlns:a16="http://schemas.microsoft.com/office/drawing/2014/main" id="{4419E11E-8A19-6D6B-F4C6-0530F09A96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03313" y="2482722"/>
            <a:ext cx="742774" cy="430888"/>
          </a:xfrm>
          <a:prstGeom prst="rect">
            <a:avLst/>
          </a:prstGeom>
        </p:spPr>
      </p:pic>
      <p:pic>
        <p:nvPicPr>
          <p:cNvPr id="136" name="Graphique 135">
            <a:extLst>
              <a:ext uri="{FF2B5EF4-FFF2-40B4-BE49-F238E27FC236}">
                <a16:creationId xmlns:a16="http://schemas.microsoft.com/office/drawing/2014/main" id="{25BA962D-7CE7-DCF4-591C-ACE8595F6A1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03313" y="4626266"/>
            <a:ext cx="742774" cy="430888"/>
          </a:xfrm>
          <a:prstGeom prst="rect">
            <a:avLst/>
          </a:prstGeom>
        </p:spPr>
      </p:pic>
      <p:pic>
        <p:nvPicPr>
          <p:cNvPr id="137" name="Graphique 136">
            <a:extLst>
              <a:ext uri="{FF2B5EF4-FFF2-40B4-BE49-F238E27FC236}">
                <a16:creationId xmlns:a16="http://schemas.microsoft.com/office/drawing/2014/main" id="{CAE90AE7-CF4B-FA35-9C97-6100F0BEEB1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03313" y="3537009"/>
            <a:ext cx="742774" cy="430888"/>
          </a:xfrm>
          <a:prstGeom prst="rect">
            <a:avLst/>
          </a:prstGeom>
        </p:spPr>
      </p:pic>
      <p:sp>
        <p:nvSpPr>
          <p:cNvPr id="2" name="Titre 1">
            <a:extLst>
              <a:ext uri="{FF2B5EF4-FFF2-40B4-BE49-F238E27FC236}">
                <a16:creationId xmlns:a16="http://schemas.microsoft.com/office/drawing/2014/main" id="{E81E0CE8-F4E8-3B98-C580-C7B7997E82E0}"/>
              </a:ext>
            </a:extLst>
          </p:cNvPr>
          <p:cNvSpPr>
            <a:spLocks noGrp="1"/>
          </p:cNvSpPr>
          <p:nvPr>
            <p:ph type="title"/>
          </p:nvPr>
        </p:nvSpPr>
        <p:spPr>
          <a:xfrm>
            <a:off x="633368" y="0"/>
            <a:ext cx="10940400" cy="681038"/>
          </a:xfrm>
        </p:spPr>
        <p:txBody>
          <a:bodyPr/>
          <a:lstStyle/>
          <a:p>
            <a:r>
              <a:rPr lang="fr-FR" b="0" dirty="0">
                <a:solidFill>
                  <a:schemeClr val="accent2"/>
                </a:solidFill>
                <a:latin typeface="+mj-lt"/>
              </a:rPr>
              <a:t>Modèle</a:t>
            </a:r>
            <a:r>
              <a:rPr lang="fr-FR" dirty="0"/>
              <a:t> – </a:t>
            </a:r>
            <a:r>
              <a:rPr lang="fr-FR" dirty="0">
                <a:latin typeface="Poppins" panose="00000500000000000000" pitchFamily="2" charset="0"/>
                <a:cs typeface="Poppins" panose="00000500000000000000" pitchFamily="2" charset="0"/>
              </a:rPr>
              <a:t>Distributeur</a:t>
            </a:r>
          </a:p>
        </p:txBody>
      </p:sp>
    </p:spTree>
    <p:extLst>
      <p:ext uri="{BB962C8B-B14F-4D97-AF65-F5344CB8AC3E}">
        <p14:creationId xmlns:p14="http://schemas.microsoft.com/office/powerpoint/2010/main" val="1055340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BCF854-2726-7900-1140-2E04EA3D1524}"/>
              </a:ext>
            </a:extLst>
          </p:cNvPr>
          <p:cNvSpPr>
            <a:spLocks noGrp="1"/>
          </p:cNvSpPr>
          <p:nvPr>
            <p:ph type="title"/>
          </p:nvPr>
        </p:nvSpPr>
        <p:spPr/>
        <p:txBody>
          <a:bodyPr/>
          <a:lstStyle/>
          <a:p>
            <a:r>
              <a:rPr lang="fr-FR" dirty="0">
                <a:latin typeface="Poppins" panose="00000500000000000000" pitchFamily="2" charset="0"/>
                <a:cs typeface="Poppins" panose="00000500000000000000" pitchFamily="2" charset="0"/>
              </a:rPr>
              <a:t>Votre cartographie des flux </a:t>
            </a:r>
            <a:r>
              <a:rPr lang="fr-FR" b="0" dirty="0">
                <a:latin typeface="+mj-lt"/>
                <a:cs typeface="Poppins" panose="00000500000000000000" pitchFamily="2" charset="0"/>
              </a:rPr>
              <a:t>physiques </a:t>
            </a:r>
            <a:r>
              <a:rPr lang="fr-FR" dirty="0">
                <a:latin typeface="Poppins" panose="00000500000000000000" pitchFamily="2" charset="0"/>
                <a:cs typeface="Poppins" panose="00000500000000000000" pitchFamily="2" charset="0"/>
              </a:rPr>
              <a:t>de votre entreprise – à vous de jouer !</a:t>
            </a:r>
          </a:p>
        </p:txBody>
      </p:sp>
      <p:sp>
        <p:nvSpPr>
          <p:cNvPr id="4" name="Espace réservé de la date 3">
            <a:extLst>
              <a:ext uri="{FF2B5EF4-FFF2-40B4-BE49-F238E27FC236}">
                <a16:creationId xmlns:a16="http://schemas.microsoft.com/office/drawing/2014/main" id="{856DCB35-D280-4066-F8F8-28F19990AF2C}"/>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BAE4D8DF-C00B-3240-E0D6-85E58FE52E2D}"/>
              </a:ext>
            </a:extLst>
          </p:cNvPr>
          <p:cNvSpPr>
            <a:spLocks noGrp="1"/>
          </p:cNvSpPr>
          <p:nvPr>
            <p:ph type="sldNum" sz="quarter" idx="12"/>
          </p:nvPr>
        </p:nvSpPr>
        <p:spPr/>
        <p:txBody>
          <a:bodyPr/>
          <a:lstStyle/>
          <a:p>
            <a:fld id="{523E91DC-5C0F-443B-9617-CF521B799BE5}" type="slidenum">
              <a:rPr lang="fr-FR" smtClean="0"/>
              <a:pPr/>
              <a:t>7</a:t>
            </a:fld>
            <a:endParaRPr lang="fr-FR" dirty="0"/>
          </a:p>
        </p:txBody>
      </p:sp>
      <p:sp>
        <p:nvSpPr>
          <p:cNvPr id="3" name="Rectangle : coins arrondis 2">
            <a:extLst>
              <a:ext uri="{FF2B5EF4-FFF2-40B4-BE49-F238E27FC236}">
                <a16:creationId xmlns:a16="http://schemas.microsoft.com/office/drawing/2014/main" id="{DD765CB9-CF1F-1B08-6FE0-88113B310ABB}"/>
              </a:ext>
            </a:extLst>
          </p:cNvPr>
          <p:cNvSpPr/>
          <p:nvPr/>
        </p:nvSpPr>
        <p:spPr>
          <a:xfrm>
            <a:off x="642035" y="1060450"/>
            <a:ext cx="3825957" cy="1320800"/>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4" descr="Cornière carton standard - Film et palette | Cenoac | Cenpac">
            <a:extLst>
              <a:ext uri="{FF2B5EF4-FFF2-40B4-BE49-F238E27FC236}">
                <a16:creationId xmlns:a16="http://schemas.microsoft.com/office/drawing/2014/main" id="{C33C3FF4-9830-1C86-5CCF-F169C1DD7E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14" y="1579529"/>
            <a:ext cx="242889" cy="24288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Caisse de regroupement Kraft Rectangulaire 4 x 5 Litres">
            <a:extLst>
              <a:ext uri="{FF2B5EF4-FFF2-40B4-BE49-F238E27FC236}">
                <a16:creationId xmlns:a16="http://schemas.microsoft.com/office/drawing/2014/main" id="{56EC784C-F9D6-01CE-863D-9A04A3187C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141" y="1226631"/>
            <a:ext cx="242888" cy="242888"/>
          </a:xfrm>
          <a:prstGeom prst="rect">
            <a:avLst/>
          </a:prstGeom>
          <a:noFill/>
          <a:extLst>
            <a:ext uri="{909E8E84-426E-40DD-AFC4-6F175D3DCCD1}">
              <a14:hiddenFill xmlns:a14="http://schemas.microsoft.com/office/drawing/2010/main">
                <a:solidFill>
                  <a:srgbClr val="FFFFFF"/>
                </a:solidFill>
              </a14:hiddenFill>
            </a:ext>
          </a:extLst>
        </p:spPr>
      </p:pic>
      <p:pic>
        <p:nvPicPr>
          <p:cNvPr id="24" name="Image 23" descr="Une image contenant plateau, intérieur, bol, conteneur&#10;&#10;Le contenu généré par l’IA peut être incorrect.">
            <a:extLst>
              <a:ext uri="{FF2B5EF4-FFF2-40B4-BE49-F238E27FC236}">
                <a16:creationId xmlns:a16="http://schemas.microsoft.com/office/drawing/2014/main" id="{495AFDB6-282F-BC33-DD43-FEE7923C3C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7017" y="1234886"/>
            <a:ext cx="431799" cy="242887"/>
          </a:xfrm>
          <a:prstGeom prst="rect">
            <a:avLst/>
          </a:prstGeom>
        </p:spPr>
      </p:pic>
      <p:pic>
        <p:nvPicPr>
          <p:cNvPr id="26" name="Image 25" descr="Une image contenant boîte, en bois, conteneur, Planche&#10;&#10;Le contenu généré par l’IA peut être incorrect.">
            <a:extLst>
              <a:ext uri="{FF2B5EF4-FFF2-40B4-BE49-F238E27FC236}">
                <a16:creationId xmlns:a16="http://schemas.microsoft.com/office/drawing/2014/main" id="{8F8F01E1-4FDE-6752-740B-2053921418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3209" y="1226632"/>
            <a:ext cx="431799" cy="242887"/>
          </a:xfrm>
          <a:prstGeom prst="rect">
            <a:avLst/>
          </a:prstGeom>
        </p:spPr>
      </p:pic>
      <p:pic>
        <p:nvPicPr>
          <p:cNvPr id="28" name="Image 27" descr="Une image contenant conteneur, Poubelle, cylindre, plastique&#10;&#10;Le contenu généré par l’IA peut être incorrect.">
            <a:extLst>
              <a:ext uri="{FF2B5EF4-FFF2-40B4-BE49-F238E27FC236}">
                <a16:creationId xmlns:a16="http://schemas.microsoft.com/office/drawing/2014/main" id="{7B1C2290-672D-A513-8DA8-471B382883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6556" y="1226632"/>
            <a:ext cx="431799" cy="242887"/>
          </a:xfrm>
          <a:prstGeom prst="rect">
            <a:avLst/>
          </a:prstGeom>
        </p:spPr>
      </p:pic>
      <p:pic>
        <p:nvPicPr>
          <p:cNvPr id="30" name="Image 29" descr="Une image contenant conteneur, boîte&#10;&#10;Le contenu généré par l’IA peut être incorrect.">
            <a:extLst>
              <a:ext uri="{FF2B5EF4-FFF2-40B4-BE49-F238E27FC236}">
                <a16:creationId xmlns:a16="http://schemas.microsoft.com/office/drawing/2014/main" id="{2728E894-C00D-3AF4-19F0-D2E933DFAC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10121" y="1226632"/>
            <a:ext cx="431799" cy="242887"/>
          </a:xfrm>
          <a:prstGeom prst="rect">
            <a:avLst/>
          </a:prstGeom>
        </p:spPr>
      </p:pic>
      <p:pic>
        <p:nvPicPr>
          <p:cNvPr id="32" name="Image 31" descr="Une image contenant grille&#10;&#10;Le contenu généré par l’IA peut être incorrect.">
            <a:extLst>
              <a:ext uri="{FF2B5EF4-FFF2-40B4-BE49-F238E27FC236}">
                <a16:creationId xmlns:a16="http://schemas.microsoft.com/office/drawing/2014/main" id="{0D671D93-42B9-F479-C54E-2469B7F962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8939" y="1226633"/>
            <a:ext cx="431799" cy="242887"/>
          </a:xfrm>
          <a:prstGeom prst="rect">
            <a:avLst/>
          </a:prstGeom>
        </p:spPr>
      </p:pic>
      <p:pic>
        <p:nvPicPr>
          <p:cNvPr id="34" name="Image 33" descr="Une image contenant conteneur, poubelle, panier&#10;&#10;Le contenu généré par l’IA peut être incorrect.">
            <a:extLst>
              <a:ext uri="{FF2B5EF4-FFF2-40B4-BE49-F238E27FC236}">
                <a16:creationId xmlns:a16="http://schemas.microsoft.com/office/drawing/2014/main" id="{76295CAE-87BF-4281-4474-F3C48AA51BA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60738" y="1226634"/>
            <a:ext cx="431799" cy="242887"/>
          </a:xfrm>
          <a:prstGeom prst="rect">
            <a:avLst/>
          </a:prstGeom>
        </p:spPr>
      </p:pic>
      <p:pic>
        <p:nvPicPr>
          <p:cNvPr id="36" name="Image 35" descr="Une image contenant en bois, bois, Planche, Bloc de bois&#10;&#10;Le contenu généré par l’IA peut être incorrect.">
            <a:extLst>
              <a:ext uri="{FF2B5EF4-FFF2-40B4-BE49-F238E27FC236}">
                <a16:creationId xmlns:a16="http://schemas.microsoft.com/office/drawing/2014/main" id="{D78E4486-49EC-6472-F6C6-E094B404F3F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1685" y="1587768"/>
            <a:ext cx="431799" cy="242887"/>
          </a:xfrm>
          <a:prstGeom prst="rect">
            <a:avLst/>
          </a:prstGeom>
        </p:spPr>
      </p:pic>
      <p:pic>
        <p:nvPicPr>
          <p:cNvPr id="38" name="Image 37" descr="Une image contenant boisson gazeuse, bouteille, vase, liquide&#10;&#10;Le contenu généré par l’IA peut être incorrect.">
            <a:extLst>
              <a:ext uri="{FF2B5EF4-FFF2-40B4-BE49-F238E27FC236}">
                <a16:creationId xmlns:a16="http://schemas.microsoft.com/office/drawing/2014/main" id="{AB3644D0-A827-76A0-1E6F-7B6F37EE7EE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1410" y="1596007"/>
            <a:ext cx="431799" cy="242887"/>
          </a:xfrm>
          <a:prstGeom prst="rect">
            <a:avLst/>
          </a:prstGeom>
        </p:spPr>
      </p:pic>
      <p:pic>
        <p:nvPicPr>
          <p:cNvPr id="40" name="Image 39" descr="Une image contenant serviette en papier, Papier toilette, cylindre, Approvisionnement domestique&#10;&#10;Le contenu généré par l’IA peut être incorrect.">
            <a:extLst>
              <a:ext uri="{FF2B5EF4-FFF2-40B4-BE49-F238E27FC236}">
                <a16:creationId xmlns:a16="http://schemas.microsoft.com/office/drawing/2014/main" id="{BAB09993-A0DE-B838-BB35-F95789061D1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60358" y="1596007"/>
            <a:ext cx="431799" cy="242887"/>
          </a:xfrm>
          <a:prstGeom prst="rect">
            <a:avLst/>
          </a:prstGeom>
        </p:spPr>
      </p:pic>
      <p:pic>
        <p:nvPicPr>
          <p:cNvPr id="42" name="Image 41" descr="Une image contenant cylindre&#10;&#10;Le contenu généré par l’IA peut être incorrect.">
            <a:extLst>
              <a:ext uri="{FF2B5EF4-FFF2-40B4-BE49-F238E27FC236}">
                <a16:creationId xmlns:a16="http://schemas.microsoft.com/office/drawing/2014/main" id="{9E421450-8AB0-677E-2674-3C536ECCE43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26138" y="1596007"/>
            <a:ext cx="431799" cy="242887"/>
          </a:xfrm>
          <a:prstGeom prst="rect">
            <a:avLst/>
          </a:prstGeom>
        </p:spPr>
      </p:pic>
      <p:pic>
        <p:nvPicPr>
          <p:cNvPr id="44" name="Image 43" descr="Une image contenant boisson gazeuse, bouteille, plastique&#10;&#10;Le contenu généré par l’IA peut être incorrect.">
            <a:extLst>
              <a:ext uri="{FF2B5EF4-FFF2-40B4-BE49-F238E27FC236}">
                <a16:creationId xmlns:a16="http://schemas.microsoft.com/office/drawing/2014/main" id="{A4C90B78-E8BD-31B8-59AD-3D392774027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04563" y="1587767"/>
            <a:ext cx="431799" cy="242887"/>
          </a:xfrm>
          <a:prstGeom prst="rect">
            <a:avLst/>
          </a:prstGeom>
        </p:spPr>
      </p:pic>
      <p:pic>
        <p:nvPicPr>
          <p:cNvPr id="46" name="Image 45" descr="Une image contenant croquis&#10;&#10;Le contenu généré par l’IA peut être incorrect.">
            <a:extLst>
              <a:ext uri="{FF2B5EF4-FFF2-40B4-BE49-F238E27FC236}">
                <a16:creationId xmlns:a16="http://schemas.microsoft.com/office/drawing/2014/main" id="{FA6D14A9-DB17-D039-82BA-3DB8BC76E5E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1920" y="1586257"/>
            <a:ext cx="431799" cy="242887"/>
          </a:xfrm>
          <a:prstGeom prst="rect">
            <a:avLst/>
          </a:prstGeom>
        </p:spPr>
      </p:pic>
      <p:pic>
        <p:nvPicPr>
          <p:cNvPr id="48" name="Image 47" descr="Une image contenant cylindre&#10;&#10;Le contenu généré par l’IA peut être incorrect.">
            <a:extLst>
              <a:ext uri="{FF2B5EF4-FFF2-40B4-BE49-F238E27FC236}">
                <a16:creationId xmlns:a16="http://schemas.microsoft.com/office/drawing/2014/main" id="{EF3A56DE-40BB-76DB-18EB-104C824DD10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77317" y="1573400"/>
            <a:ext cx="431799" cy="242887"/>
          </a:xfrm>
          <a:prstGeom prst="rect">
            <a:avLst/>
          </a:prstGeom>
        </p:spPr>
      </p:pic>
      <p:pic>
        <p:nvPicPr>
          <p:cNvPr id="50" name="Image 49" descr="Une image contenant accessoire, sac à provisions, sac, sac à main&#10;&#10;Le contenu généré par l’IA peut être incorrect.">
            <a:extLst>
              <a:ext uri="{FF2B5EF4-FFF2-40B4-BE49-F238E27FC236}">
                <a16:creationId xmlns:a16="http://schemas.microsoft.com/office/drawing/2014/main" id="{211934B6-6428-C4F4-17B0-AA96B93D052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59560" y="1940650"/>
            <a:ext cx="431799" cy="242887"/>
          </a:xfrm>
          <a:prstGeom prst="rect">
            <a:avLst/>
          </a:prstGeom>
        </p:spPr>
      </p:pic>
      <p:pic>
        <p:nvPicPr>
          <p:cNvPr id="52" name="Image 51" descr="Une image contenant transport, roue, cercle&#10;&#10;Le contenu généré par l’IA peut être incorrect.">
            <a:extLst>
              <a:ext uri="{FF2B5EF4-FFF2-40B4-BE49-F238E27FC236}">
                <a16:creationId xmlns:a16="http://schemas.microsoft.com/office/drawing/2014/main" id="{8491FF4D-21CA-CA30-ABC9-B349244382D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71684" y="1957126"/>
            <a:ext cx="431799" cy="242887"/>
          </a:xfrm>
          <a:prstGeom prst="rect">
            <a:avLst/>
          </a:prstGeom>
        </p:spPr>
      </p:pic>
      <p:pic>
        <p:nvPicPr>
          <p:cNvPr id="54" name="Image 53" descr="Une image contenant boîte, carton, conteneur, Boîte d’expédition&#10;&#10;Le contenu généré par l’IA peut être incorrect.">
            <a:extLst>
              <a:ext uri="{FF2B5EF4-FFF2-40B4-BE49-F238E27FC236}">
                <a16:creationId xmlns:a16="http://schemas.microsoft.com/office/drawing/2014/main" id="{6BAD435D-0FA9-271A-5461-E7253C20600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44017" y="1959895"/>
            <a:ext cx="431799" cy="242887"/>
          </a:xfrm>
          <a:prstGeom prst="rect">
            <a:avLst/>
          </a:prstGeom>
        </p:spPr>
      </p:pic>
      <p:pic>
        <p:nvPicPr>
          <p:cNvPr id="56" name="Image 55" descr="Une image contenant léger&#10;&#10;Le contenu généré par l’IA peut être incorrect.">
            <a:extLst>
              <a:ext uri="{FF2B5EF4-FFF2-40B4-BE49-F238E27FC236}">
                <a16:creationId xmlns:a16="http://schemas.microsoft.com/office/drawing/2014/main" id="{E5DAC259-915E-9466-1A29-5BD569EE0AB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62288" y="1939735"/>
            <a:ext cx="431799" cy="242887"/>
          </a:xfrm>
          <a:prstGeom prst="rect">
            <a:avLst/>
          </a:prstGeom>
        </p:spPr>
      </p:pic>
      <p:pic>
        <p:nvPicPr>
          <p:cNvPr id="58" name="Image 57" descr="Une image contenant conteneur, boîte, poubelle, plastique&#10;&#10;Le contenu généré par l’IA peut être incorrect.">
            <a:extLst>
              <a:ext uri="{FF2B5EF4-FFF2-40B4-BE49-F238E27FC236}">
                <a16:creationId xmlns:a16="http://schemas.microsoft.com/office/drawing/2014/main" id="{EC185568-1F81-A088-6B0C-CDD7876FE2E1}"/>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96405" y="1931481"/>
            <a:ext cx="431799" cy="242887"/>
          </a:xfrm>
          <a:prstGeom prst="rect">
            <a:avLst/>
          </a:prstGeom>
        </p:spPr>
      </p:pic>
      <p:pic>
        <p:nvPicPr>
          <p:cNvPr id="60" name="Image 59" descr="Une image contenant cylindre, plastique&#10;&#10;Le contenu généré par l’IA peut être incorrect.">
            <a:extLst>
              <a:ext uri="{FF2B5EF4-FFF2-40B4-BE49-F238E27FC236}">
                <a16:creationId xmlns:a16="http://schemas.microsoft.com/office/drawing/2014/main" id="{0AA5CB3A-A26D-DE67-99E1-6F4E7CE84DB2}"/>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12358" y="1953542"/>
            <a:ext cx="431799" cy="242887"/>
          </a:xfrm>
          <a:prstGeom prst="rect">
            <a:avLst/>
          </a:prstGeom>
        </p:spPr>
      </p:pic>
      <p:pic>
        <p:nvPicPr>
          <p:cNvPr id="62" name="Image 61" descr="Une image contenant conception&#10;&#10;Le contenu généré par l’IA peut être incorrect.">
            <a:extLst>
              <a:ext uri="{FF2B5EF4-FFF2-40B4-BE49-F238E27FC236}">
                <a16:creationId xmlns:a16="http://schemas.microsoft.com/office/drawing/2014/main" id="{EB8DE55D-8628-1269-043D-EA4FA5408C0B}"/>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41920" y="1945728"/>
            <a:ext cx="431799" cy="242887"/>
          </a:xfrm>
          <a:prstGeom prst="rect">
            <a:avLst/>
          </a:prstGeom>
        </p:spPr>
      </p:pic>
      <p:pic>
        <p:nvPicPr>
          <p:cNvPr id="64" name="Image 63" descr="Une image contenant tonneau, cylindre, fût, argent&#10;&#10;Le contenu généré par l’IA peut être incorrect.">
            <a:extLst>
              <a:ext uri="{FF2B5EF4-FFF2-40B4-BE49-F238E27FC236}">
                <a16:creationId xmlns:a16="http://schemas.microsoft.com/office/drawing/2014/main" id="{7E8275FF-9BFB-21BF-FB7D-5612AA5890CE}"/>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457873" y="1953542"/>
            <a:ext cx="431799" cy="242887"/>
          </a:xfrm>
          <a:prstGeom prst="rect">
            <a:avLst/>
          </a:prstGeom>
        </p:spPr>
      </p:pic>
      <p:pic>
        <p:nvPicPr>
          <p:cNvPr id="66" name="Image 65" descr="Une image contenant en bois, bois, Planche, banc&#10;&#10;Le contenu généré par l’IA peut être incorrect.">
            <a:extLst>
              <a:ext uri="{FF2B5EF4-FFF2-40B4-BE49-F238E27FC236}">
                <a16:creationId xmlns:a16="http://schemas.microsoft.com/office/drawing/2014/main" id="{2953C57C-21AC-032A-4CCA-085EB542A3C8}"/>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909116" y="1278573"/>
            <a:ext cx="431799" cy="242887"/>
          </a:xfrm>
          <a:prstGeom prst="rect">
            <a:avLst/>
          </a:prstGeom>
        </p:spPr>
      </p:pic>
      <p:pic>
        <p:nvPicPr>
          <p:cNvPr id="68" name="Image 67" descr="Une image contenant fruit de mer, poisson, Produits de la mer, nourriture&#10;&#10;Le contenu généré par l’IA peut être incorrect.">
            <a:extLst>
              <a:ext uri="{FF2B5EF4-FFF2-40B4-BE49-F238E27FC236}">
                <a16:creationId xmlns:a16="http://schemas.microsoft.com/office/drawing/2014/main" id="{490EC103-A292-0A1F-6301-70283501C553}"/>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899817" y="1586257"/>
            <a:ext cx="431799" cy="242887"/>
          </a:xfrm>
          <a:prstGeom prst="rect">
            <a:avLst/>
          </a:prstGeom>
        </p:spPr>
      </p:pic>
      <p:pic>
        <p:nvPicPr>
          <p:cNvPr id="70" name="Image 69" descr="Une image contenant carton, boîte, Boîte d’expédition, Transport maritime&#10;&#10;Le contenu généré par l’IA peut être incorrect.">
            <a:extLst>
              <a:ext uri="{FF2B5EF4-FFF2-40B4-BE49-F238E27FC236}">
                <a16:creationId xmlns:a16="http://schemas.microsoft.com/office/drawing/2014/main" id="{50586667-3782-546E-58D0-C2824F5773A3}"/>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899817" y="1939735"/>
            <a:ext cx="431799" cy="242887"/>
          </a:xfrm>
          <a:prstGeom prst="rect">
            <a:avLst/>
          </a:prstGeom>
        </p:spPr>
      </p:pic>
      <p:pic>
        <p:nvPicPr>
          <p:cNvPr id="72" name="Image 71" descr="Une image contenant charrette à bras, transport, panier&#10;&#10;Le contenu généré par l’IA peut être incorrect.">
            <a:extLst>
              <a:ext uri="{FF2B5EF4-FFF2-40B4-BE49-F238E27FC236}">
                <a16:creationId xmlns:a16="http://schemas.microsoft.com/office/drawing/2014/main" id="{BC1C93CD-53FE-E252-7A36-87A21B9A385A}"/>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759560" y="1226647"/>
            <a:ext cx="431799" cy="242887"/>
          </a:xfrm>
          <a:prstGeom prst="rect">
            <a:avLst/>
          </a:prstGeom>
        </p:spPr>
      </p:pic>
      <p:sp>
        <p:nvSpPr>
          <p:cNvPr id="73" name="Rectangle : coins arrondis 72">
            <a:extLst>
              <a:ext uri="{FF2B5EF4-FFF2-40B4-BE49-F238E27FC236}">
                <a16:creationId xmlns:a16="http://schemas.microsoft.com/office/drawing/2014/main" id="{4DF22FFE-CE46-C4EC-8A78-170C1BC03630}"/>
              </a:ext>
            </a:extLst>
          </p:cNvPr>
          <p:cNvSpPr/>
          <p:nvPr/>
        </p:nvSpPr>
        <p:spPr>
          <a:xfrm>
            <a:off x="578720" y="996740"/>
            <a:ext cx="3949944" cy="1443106"/>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Rectangle 73">
            <a:extLst>
              <a:ext uri="{FF2B5EF4-FFF2-40B4-BE49-F238E27FC236}">
                <a16:creationId xmlns:a16="http://schemas.microsoft.com/office/drawing/2014/main" id="{4ACD7BBE-EF86-1542-F009-74F446C757FE}"/>
              </a:ext>
            </a:extLst>
          </p:cNvPr>
          <p:cNvSpPr/>
          <p:nvPr/>
        </p:nvSpPr>
        <p:spPr>
          <a:xfrm>
            <a:off x="1071684" y="932873"/>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Rectangle 74">
            <a:extLst>
              <a:ext uri="{FF2B5EF4-FFF2-40B4-BE49-F238E27FC236}">
                <a16:creationId xmlns:a16="http://schemas.microsoft.com/office/drawing/2014/main" id="{2F11447B-4041-2660-7B96-3CB91D2BFAD9}"/>
              </a:ext>
            </a:extLst>
          </p:cNvPr>
          <p:cNvSpPr/>
          <p:nvPr/>
        </p:nvSpPr>
        <p:spPr>
          <a:xfrm>
            <a:off x="3967284" y="2311175"/>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457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D9CBB-275B-D813-1ECF-B9F85207AC0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EC6294E-71D9-9BCE-6E56-8DA826D3C25F}"/>
              </a:ext>
            </a:extLst>
          </p:cNvPr>
          <p:cNvSpPr>
            <a:spLocks noGrp="1"/>
          </p:cNvSpPr>
          <p:nvPr>
            <p:ph type="title"/>
          </p:nvPr>
        </p:nvSpPr>
        <p:spPr/>
        <p:txBody>
          <a:bodyPr/>
          <a:lstStyle/>
          <a:p>
            <a:r>
              <a:rPr lang="fr-FR" dirty="0">
                <a:latin typeface="Poppins" panose="00000500000000000000" pitchFamily="2" charset="0"/>
                <a:cs typeface="Poppins" panose="00000500000000000000" pitchFamily="2" charset="0"/>
              </a:rPr>
              <a:t>Votre cartographie des flux </a:t>
            </a:r>
            <a:r>
              <a:rPr lang="fr-FR" b="0" dirty="0">
                <a:latin typeface="+mj-lt"/>
                <a:cs typeface="Poppins" panose="00000500000000000000" pitchFamily="2" charset="0"/>
              </a:rPr>
              <a:t>facturation</a:t>
            </a:r>
            <a:r>
              <a:rPr lang="fr-FR" dirty="0">
                <a:latin typeface="Poppins" panose="00000500000000000000" pitchFamily="2" charset="0"/>
                <a:cs typeface="Poppins" panose="00000500000000000000" pitchFamily="2" charset="0"/>
              </a:rPr>
              <a:t> de votre entreprise – à vous de jouer !</a:t>
            </a:r>
          </a:p>
        </p:txBody>
      </p:sp>
      <p:sp>
        <p:nvSpPr>
          <p:cNvPr id="4" name="Espace réservé de la date 3">
            <a:extLst>
              <a:ext uri="{FF2B5EF4-FFF2-40B4-BE49-F238E27FC236}">
                <a16:creationId xmlns:a16="http://schemas.microsoft.com/office/drawing/2014/main" id="{D8F498DA-86F2-E333-98E7-3226D0F719BF}"/>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F278729F-9BBD-2566-2FB7-E193B0D50AB8}"/>
              </a:ext>
            </a:extLst>
          </p:cNvPr>
          <p:cNvSpPr>
            <a:spLocks noGrp="1"/>
          </p:cNvSpPr>
          <p:nvPr>
            <p:ph type="sldNum" sz="quarter" idx="12"/>
          </p:nvPr>
        </p:nvSpPr>
        <p:spPr/>
        <p:txBody>
          <a:bodyPr/>
          <a:lstStyle/>
          <a:p>
            <a:fld id="{523E91DC-5C0F-443B-9617-CF521B799BE5}" type="slidenum">
              <a:rPr lang="fr-FR" smtClean="0"/>
              <a:pPr/>
              <a:t>8</a:t>
            </a:fld>
            <a:endParaRPr lang="fr-FR" dirty="0"/>
          </a:p>
        </p:txBody>
      </p:sp>
      <p:sp>
        <p:nvSpPr>
          <p:cNvPr id="3" name="Rectangle : coins arrondis 2">
            <a:extLst>
              <a:ext uri="{FF2B5EF4-FFF2-40B4-BE49-F238E27FC236}">
                <a16:creationId xmlns:a16="http://schemas.microsoft.com/office/drawing/2014/main" id="{613DD733-B2DD-ACB8-8BC6-CD16D83B84B9}"/>
              </a:ext>
            </a:extLst>
          </p:cNvPr>
          <p:cNvSpPr/>
          <p:nvPr/>
        </p:nvSpPr>
        <p:spPr>
          <a:xfrm>
            <a:off x="642035" y="1060450"/>
            <a:ext cx="3825957" cy="1320800"/>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4" descr="Cornière carton standard - Film et palette | Cenoac | Cenpac">
            <a:extLst>
              <a:ext uri="{FF2B5EF4-FFF2-40B4-BE49-F238E27FC236}">
                <a16:creationId xmlns:a16="http://schemas.microsoft.com/office/drawing/2014/main" id="{D9FF6011-B253-7E77-BF61-4C9331CF01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14" y="1579529"/>
            <a:ext cx="242889" cy="24288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Caisse de regroupement Kraft Rectangulaire 4 x 5 Litres">
            <a:extLst>
              <a:ext uri="{FF2B5EF4-FFF2-40B4-BE49-F238E27FC236}">
                <a16:creationId xmlns:a16="http://schemas.microsoft.com/office/drawing/2014/main" id="{D28142E4-BA91-9D87-65B0-810D83FCE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141" y="1226631"/>
            <a:ext cx="242888" cy="242888"/>
          </a:xfrm>
          <a:prstGeom prst="rect">
            <a:avLst/>
          </a:prstGeom>
          <a:noFill/>
          <a:extLst>
            <a:ext uri="{909E8E84-426E-40DD-AFC4-6F175D3DCCD1}">
              <a14:hiddenFill xmlns:a14="http://schemas.microsoft.com/office/drawing/2010/main">
                <a:solidFill>
                  <a:srgbClr val="FFFFFF"/>
                </a:solidFill>
              </a14:hiddenFill>
            </a:ext>
          </a:extLst>
        </p:spPr>
      </p:pic>
      <p:pic>
        <p:nvPicPr>
          <p:cNvPr id="24" name="Image 23" descr="Une image contenant plateau, intérieur, bol, conteneur&#10;&#10;Le contenu généré par l’IA peut être incorrect.">
            <a:extLst>
              <a:ext uri="{FF2B5EF4-FFF2-40B4-BE49-F238E27FC236}">
                <a16:creationId xmlns:a16="http://schemas.microsoft.com/office/drawing/2014/main" id="{7CE9C134-231E-E857-AC6C-F52F13A20C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7017" y="1234886"/>
            <a:ext cx="431799" cy="242887"/>
          </a:xfrm>
          <a:prstGeom prst="rect">
            <a:avLst/>
          </a:prstGeom>
        </p:spPr>
      </p:pic>
      <p:pic>
        <p:nvPicPr>
          <p:cNvPr id="26" name="Image 25" descr="Une image contenant boîte, en bois, conteneur, Planche&#10;&#10;Le contenu généré par l’IA peut être incorrect.">
            <a:extLst>
              <a:ext uri="{FF2B5EF4-FFF2-40B4-BE49-F238E27FC236}">
                <a16:creationId xmlns:a16="http://schemas.microsoft.com/office/drawing/2014/main" id="{67E9E20D-24B3-DEA6-281F-15A0246BA7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3209" y="1226632"/>
            <a:ext cx="431799" cy="242887"/>
          </a:xfrm>
          <a:prstGeom prst="rect">
            <a:avLst/>
          </a:prstGeom>
        </p:spPr>
      </p:pic>
      <p:pic>
        <p:nvPicPr>
          <p:cNvPr id="28" name="Image 27" descr="Une image contenant conteneur, Poubelle, cylindre, plastique&#10;&#10;Le contenu généré par l’IA peut être incorrect.">
            <a:extLst>
              <a:ext uri="{FF2B5EF4-FFF2-40B4-BE49-F238E27FC236}">
                <a16:creationId xmlns:a16="http://schemas.microsoft.com/office/drawing/2014/main" id="{78378A43-5B39-12DE-22D6-A2C88AB944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6556" y="1226632"/>
            <a:ext cx="431799" cy="242887"/>
          </a:xfrm>
          <a:prstGeom prst="rect">
            <a:avLst/>
          </a:prstGeom>
        </p:spPr>
      </p:pic>
      <p:pic>
        <p:nvPicPr>
          <p:cNvPr id="30" name="Image 29" descr="Une image contenant conteneur, boîte&#10;&#10;Le contenu généré par l’IA peut être incorrect.">
            <a:extLst>
              <a:ext uri="{FF2B5EF4-FFF2-40B4-BE49-F238E27FC236}">
                <a16:creationId xmlns:a16="http://schemas.microsoft.com/office/drawing/2014/main" id="{727FF0CF-3FAD-778C-CC2E-09A396C7966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10121" y="1226632"/>
            <a:ext cx="431799" cy="242887"/>
          </a:xfrm>
          <a:prstGeom prst="rect">
            <a:avLst/>
          </a:prstGeom>
        </p:spPr>
      </p:pic>
      <p:pic>
        <p:nvPicPr>
          <p:cNvPr id="32" name="Image 31" descr="Une image contenant grille&#10;&#10;Le contenu généré par l’IA peut être incorrect.">
            <a:extLst>
              <a:ext uri="{FF2B5EF4-FFF2-40B4-BE49-F238E27FC236}">
                <a16:creationId xmlns:a16="http://schemas.microsoft.com/office/drawing/2014/main" id="{4FA0AAB2-9139-412B-F36E-84939DF9C3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8939" y="1226633"/>
            <a:ext cx="431799" cy="242887"/>
          </a:xfrm>
          <a:prstGeom prst="rect">
            <a:avLst/>
          </a:prstGeom>
        </p:spPr>
      </p:pic>
      <p:pic>
        <p:nvPicPr>
          <p:cNvPr id="34" name="Image 33" descr="Une image contenant conteneur, poubelle, panier&#10;&#10;Le contenu généré par l’IA peut être incorrect.">
            <a:extLst>
              <a:ext uri="{FF2B5EF4-FFF2-40B4-BE49-F238E27FC236}">
                <a16:creationId xmlns:a16="http://schemas.microsoft.com/office/drawing/2014/main" id="{0202EB47-AD93-2BE7-4FA8-A09051A5085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60738" y="1226634"/>
            <a:ext cx="431799" cy="242887"/>
          </a:xfrm>
          <a:prstGeom prst="rect">
            <a:avLst/>
          </a:prstGeom>
        </p:spPr>
      </p:pic>
      <p:pic>
        <p:nvPicPr>
          <p:cNvPr id="36" name="Image 35" descr="Une image contenant en bois, bois, Planche, Bloc de bois&#10;&#10;Le contenu généré par l’IA peut être incorrect.">
            <a:extLst>
              <a:ext uri="{FF2B5EF4-FFF2-40B4-BE49-F238E27FC236}">
                <a16:creationId xmlns:a16="http://schemas.microsoft.com/office/drawing/2014/main" id="{089D8A42-7F47-58D6-C1B1-62990C7560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1685" y="1587768"/>
            <a:ext cx="431799" cy="242887"/>
          </a:xfrm>
          <a:prstGeom prst="rect">
            <a:avLst/>
          </a:prstGeom>
        </p:spPr>
      </p:pic>
      <p:pic>
        <p:nvPicPr>
          <p:cNvPr id="38" name="Image 37" descr="Une image contenant boisson gazeuse, bouteille, vase, liquide&#10;&#10;Le contenu généré par l’IA peut être incorrect.">
            <a:extLst>
              <a:ext uri="{FF2B5EF4-FFF2-40B4-BE49-F238E27FC236}">
                <a16:creationId xmlns:a16="http://schemas.microsoft.com/office/drawing/2014/main" id="{DC2E47FF-5592-5C7F-F5DE-EFE77B26018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1410" y="1596007"/>
            <a:ext cx="431799" cy="242887"/>
          </a:xfrm>
          <a:prstGeom prst="rect">
            <a:avLst/>
          </a:prstGeom>
        </p:spPr>
      </p:pic>
      <p:pic>
        <p:nvPicPr>
          <p:cNvPr id="40" name="Image 39" descr="Une image contenant serviette en papier, Papier toilette, cylindre, Approvisionnement domestique&#10;&#10;Le contenu généré par l’IA peut être incorrect.">
            <a:extLst>
              <a:ext uri="{FF2B5EF4-FFF2-40B4-BE49-F238E27FC236}">
                <a16:creationId xmlns:a16="http://schemas.microsoft.com/office/drawing/2014/main" id="{4CD543CA-A006-3E75-D777-D27E65D0952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60358" y="1596007"/>
            <a:ext cx="431799" cy="242887"/>
          </a:xfrm>
          <a:prstGeom prst="rect">
            <a:avLst/>
          </a:prstGeom>
        </p:spPr>
      </p:pic>
      <p:pic>
        <p:nvPicPr>
          <p:cNvPr id="42" name="Image 41" descr="Une image contenant cylindre&#10;&#10;Le contenu généré par l’IA peut être incorrect.">
            <a:extLst>
              <a:ext uri="{FF2B5EF4-FFF2-40B4-BE49-F238E27FC236}">
                <a16:creationId xmlns:a16="http://schemas.microsoft.com/office/drawing/2014/main" id="{9397951D-C4A0-0135-401B-DA2E737DF53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26138" y="1596007"/>
            <a:ext cx="431799" cy="242887"/>
          </a:xfrm>
          <a:prstGeom prst="rect">
            <a:avLst/>
          </a:prstGeom>
        </p:spPr>
      </p:pic>
      <p:pic>
        <p:nvPicPr>
          <p:cNvPr id="44" name="Image 43" descr="Une image contenant boisson gazeuse, bouteille, plastique&#10;&#10;Le contenu généré par l’IA peut être incorrect.">
            <a:extLst>
              <a:ext uri="{FF2B5EF4-FFF2-40B4-BE49-F238E27FC236}">
                <a16:creationId xmlns:a16="http://schemas.microsoft.com/office/drawing/2014/main" id="{3588F5EF-A5E5-03FB-8D0E-CCC97E76F5F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04563" y="1587767"/>
            <a:ext cx="431799" cy="242887"/>
          </a:xfrm>
          <a:prstGeom prst="rect">
            <a:avLst/>
          </a:prstGeom>
        </p:spPr>
      </p:pic>
      <p:pic>
        <p:nvPicPr>
          <p:cNvPr id="46" name="Image 45" descr="Une image contenant croquis&#10;&#10;Le contenu généré par l’IA peut être incorrect.">
            <a:extLst>
              <a:ext uri="{FF2B5EF4-FFF2-40B4-BE49-F238E27FC236}">
                <a16:creationId xmlns:a16="http://schemas.microsoft.com/office/drawing/2014/main" id="{69B0535A-6E99-BF08-49BF-4FF95B16793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1920" y="1586257"/>
            <a:ext cx="431799" cy="242887"/>
          </a:xfrm>
          <a:prstGeom prst="rect">
            <a:avLst/>
          </a:prstGeom>
        </p:spPr>
      </p:pic>
      <p:pic>
        <p:nvPicPr>
          <p:cNvPr id="48" name="Image 47" descr="Une image contenant cylindre&#10;&#10;Le contenu généré par l’IA peut être incorrect.">
            <a:extLst>
              <a:ext uri="{FF2B5EF4-FFF2-40B4-BE49-F238E27FC236}">
                <a16:creationId xmlns:a16="http://schemas.microsoft.com/office/drawing/2014/main" id="{D4E909E2-A7D6-775F-973C-8FE01B69B3D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77317" y="1573400"/>
            <a:ext cx="431799" cy="242887"/>
          </a:xfrm>
          <a:prstGeom prst="rect">
            <a:avLst/>
          </a:prstGeom>
        </p:spPr>
      </p:pic>
      <p:pic>
        <p:nvPicPr>
          <p:cNvPr id="50" name="Image 49" descr="Une image contenant accessoire, sac à provisions, sac, sac à main&#10;&#10;Le contenu généré par l’IA peut être incorrect.">
            <a:extLst>
              <a:ext uri="{FF2B5EF4-FFF2-40B4-BE49-F238E27FC236}">
                <a16:creationId xmlns:a16="http://schemas.microsoft.com/office/drawing/2014/main" id="{8102ED42-6A6B-0E35-8B4A-5C714257C0F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59560" y="1940650"/>
            <a:ext cx="431799" cy="242887"/>
          </a:xfrm>
          <a:prstGeom prst="rect">
            <a:avLst/>
          </a:prstGeom>
        </p:spPr>
      </p:pic>
      <p:pic>
        <p:nvPicPr>
          <p:cNvPr id="52" name="Image 51" descr="Une image contenant transport, roue, cercle&#10;&#10;Le contenu généré par l’IA peut être incorrect.">
            <a:extLst>
              <a:ext uri="{FF2B5EF4-FFF2-40B4-BE49-F238E27FC236}">
                <a16:creationId xmlns:a16="http://schemas.microsoft.com/office/drawing/2014/main" id="{872CB181-DC0F-A207-7CD8-8ADD8B110122}"/>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71684" y="1957126"/>
            <a:ext cx="431799" cy="242887"/>
          </a:xfrm>
          <a:prstGeom prst="rect">
            <a:avLst/>
          </a:prstGeom>
        </p:spPr>
      </p:pic>
      <p:pic>
        <p:nvPicPr>
          <p:cNvPr id="54" name="Image 53" descr="Une image contenant boîte, carton, conteneur, Boîte d’expédition&#10;&#10;Le contenu généré par l’IA peut être incorrect.">
            <a:extLst>
              <a:ext uri="{FF2B5EF4-FFF2-40B4-BE49-F238E27FC236}">
                <a16:creationId xmlns:a16="http://schemas.microsoft.com/office/drawing/2014/main" id="{2AC8BAF8-F921-CD36-DD91-3A5B39157B4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44017" y="1959895"/>
            <a:ext cx="431799" cy="242887"/>
          </a:xfrm>
          <a:prstGeom prst="rect">
            <a:avLst/>
          </a:prstGeom>
        </p:spPr>
      </p:pic>
      <p:pic>
        <p:nvPicPr>
          <p:cNvPr id="56" name="Image 55" descr="Une image contenant léger&#10;&#10;Le contenu généré par l’IA peut être incorrect.">
            <a:extLst>
              <a:ext uri="{FF2B5EF4-FFF2-40B4-BE49-F238E27FC236}">
                <a16:creationId xmlns:a16="http://schemas.microsoft.com/office/drawing/2014/main" id="{F64B643B-A1D6-FB24-58C9-0626586AE0D0}"/>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62288" y="1939735"/>
            <a:ext cx="431799" cy="242887"/>
          </a:xfrm>
          <a:prstGeom prst="rect">
            <a:avLst/>
          </a:prstGeom>
        </p:spPr>
      </p:pic>
      <p:pic>
        <p:nvPicPr>
          <p:cNvPr id="58" name="Image 57" descr="Une image contenant conteneur, boîte, poubelle, plastique&#10;&#10;Le contenu généré par l’IA peut être incorrect.">
            <a:extLst>
              <a:ext uri="{FF2B5EF4-FFF2-40B4-BE49-F238E27FC236}">
                <a16:creationId xmlns:a16="http://schemas.microsoft.com/office/drawing/2014/main" id="{57672714-568B-9134-B430-308BE38C3487}"/>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96405" y="1931481"/>
            <a:ext cx="431799" cy="242887"/>
          </a:xfrm>
          <a:prstGeom prst="rect">
            <a:avLst/>
          </a:prstGeom>
        </p:spPr>
      </p:pic>
      <p:pic>
        <p:nvPicPr>
          <p:cNvPr id="60" name="Image 59" descr="Une image contenant cylindre, plastique&#10;&#10;Le contenu généré par l’IA peut être incorrect.">
            <a:extLst>
              <a:ext uri="{FF2B5EF4-FFF2-40B4-BE49-F238E27FC236}">
                <a16:creationId xmlns:a16="http://schemas.microsoft.com/office/drawing/2014/main" id="{FE891AAC-173C-EAF7-69BA-18B665D26EA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12358" y="1953542"/>
            <a:ext cx="431799" cy="242887"/>
          </a:xfrm>
          <a:prstGeom prst="rect">
            <a:avLst/>
          </a:prstGeom>
        </p:spPr>
      </p:pic>
      <p:pic>
        <p:nvPicPr>
          <p:cNvPr id="62" name="Image 61" descr="Une image contenant conception&#10;&#10;Le contenu généré par l’IA peut être incorrect.">
            <a:extLst>
              <a:ext uri="{FF2B5EF4-FFF2-40B4-BE49-F238E27FC236}">
                <a16:creationId xmlns:a16="http://schemas.microsoft.com/office/drawing/2014/main" id="{F6BD2A83-48A1-B711-41B7-930BEB775241}"/>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41920" y="1945728"/>
            <a:ext cx="431799" cy="242887"/>
          </a:xfrm>
          <a:prstGeom prst="rect">
            <a:avLst/>
          </a:prstGeom>
        </p:spPr>
      </p:pic>
      <p:pic>
        <p:nvPicPr>
          <p:cNvPr id="64" name="Image 63" descr="Une image contenant tonneau, cylindre, fût, argent&#10;&#10;Le contenu généré par l’IA peut être incorrect.">
            <a:extLst>
              <a:ext uri="{FF2B5EF4-FFF2-40B4-BE49-F238E27FC236}">
                <a16:creationId xmlns:a16="http://schemas.microsoft.com/office/drawing/2014/main" id="{CB23DD57-3354-F813-EE00-49E0FBBD069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457873" y="1953542"/>
            <a:ext cx="431799" cy="242887"/>
          </a:xfrm>
          <a:prstGeom prst="rect">
            <a:avLst/>
          </a:prstGeom>
        </p:spPr>
      </p:pic>
      <p:pic>
        <p:nvPicPr>
          <p:cNvPr id="66" name="Image 65" descr="Une image contenant en bois, bois, Planche, banc&#10;&#10;Le contenu généré par l’IA peut être incorrect.">
            <a:extLst>
              <a:ext uri="{FF2B5EF4-FFF2-40B4-BE49-F238E27FC236}">
                <a16:creationId xmlns:a16="http://schemas.microsoft.com/office/drawing/2014/main" id="{E50612BD-41BB-84D9-6E8B-12B1919AFDB0}"/>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909116" y="1278573"/>
            <a:ext cx="431799" cy="242887"/>
          </a:xfrm>
          <a:prstGeom prst="rect">
            <a:avLst/>
          </a:prstGeom>
        </p:spPr>
      </p:pic>
      <p:pic>
        <p:nvPicPr>
          <p:cNvPr id="68" name="Image 67" descr="Une image contenant fruit de mer, poisson, Produits de la mer, nourriture&#10;&#10;Le contenu généré par l’IA peut être incorrect.">
            <a:extLst>
              <a:ext uri="{FF2B5EF4-FFF2-40B4-BE49-F238E27FC236}">
                <a16:creationId xmlns:a16="http://schemas.microsoft.com/office/drawing/2014/main" id="{E4A583C4-EA64-E69E-15C6-8FEBA7DD4473}"/>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899817" y="1586257"/>
            <a:ext cx="431799" cy="242887"/>
          </a:xfrm>
          <a:prstGeom prst="rect">
            <a:avLst/>
          </a:prstGeom>
        </p:spPr>
      </p:pic>
      <p:pic>
        <p:nvPicPr>
          <p:cNvPr id="70" name="Image 69" descr="Une image contenant carton, boîte, Boîte d’expédition, Transport maritime&#10;&#10;Le contenu généré par l’IA peut être incorrect.">
            <a:extLst>
              <a:ext uri="{FF2B5EF4-FFF2-40B4-BE49-F238E27FC236}">
                <a16:creationId xmlns:a16="http://schemas.microsoft.com/office/drawing/2014/main" id="{A7C68D64-13DC-95F0-1F10-D36ADA3104D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899817" y="1939735"/>
            <a:ext cx="431799" cy="242887"/>
          </a:xfrm>
          <a:prstGeom prst="rect">
            <a:avLst/>
          </a:prstGeom>
        </p:spPr>
      </p:pic>
      <p:pic>
        <p:nvPicPr>
          <p:cNvPr id="72" name="Image 71" descr="Une image contenant charrette à bras, transport, panier&#10;&#10;Le contenu généré par l’IA peut être incorrect.">
            <a:extLst>
              <a:ext uri="{FF2B5EF4-FFF2-40B4-BE49-F238E27FC236}">
                <a16:creationId xmlns:a16="http://schemas.microsoft.com/office/drawing/2014/main" id="{801CE676-0FB5-DA78-A803-1FB365513AA5}"/>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759560" y="1226647"/>
            <a:ext cx="431799" cy="242887"/>
          </a:xfrm>
          <a:prstGeom prst="rect">
            <a:avLst/>
          </a:prstGeom>
        </p:spPr>
      </p:pic>
      <p:sp>
        <p:nvSpPr>
          <p:cNvPr id="73" name="Rectangle : coins arrondis 72">
            <a:extLst>
              <a:ext uri="{FF2B5EF4-FFF2-40B4-BE49-F238E27FC236}">
                <a16:creationId xmlns:a16="http://schemas.microsoft.com/office/drawing/2014/main" id="{306F7A80-263E-6C5F-9B34-4C6E596C9B91}"/>
              </a:ext>
            </a:extLst>
          </p:cNvPr>
          <p:cNvSpPr/>
          <p:nvPr/>
        </p:nvSpPr>
        <p:spPr>
          <a:xfrm>
            <a:off x="578720" y="996740"/>
            <a:ext cx="3949944" cy="1443106"/>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Rectangle 73">
            <a:extLst>
              <a:ext uri="{FF2B5EF4-FFF2-40B4-BE49-F238E27FC236}">
                <a16:creationId xmlns:a16="http://schemas.microsoft.com/office/drawing/2014/main" id="{A0CB440F-A5B5-791F-5198-A3C93759A2BE}"/>
              </a:ext>
            </a:extLst>
          </p:cNvPr>
          <p:cNvSpPr/>
          <p:nvPr/>
        </p:nvSpPr>
        <p:spPr>
          <a:xfrm>
            <a:off x="1071684" y="932873"/>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Rectangle 74">
            <a:extLst>
              <a:ext uri="{FF2B5EF4-FFF2-40B4-BE49-F238E27FC236}">
                <a16:creationId xmlns:a16="http://schemas.microsoft.com/office/drawing/2014/main" id="{206A094E-F0B5-3B3D-6AE8-04657830CB45}"/>
              </a:ext>
            </a:extLst>
          </p:cNvPr>
          <p:cNvSpPr/>
          <p:nvPr/>
        </p:nvSpPr>
        <p:spPr>
          <a:xfrm>
            <a:off x="3967284" y="2311175"/>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07400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AC118-9CF2-BCFA-8767-884195F6396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BFF3C90-0635-8901-1044-7CC0E2647175}"/>
              </a:ext>
            </a:extLst>
          </p:cNvPr>
          <p:cNvSpPr>
            <a:spLocks noGrp="1"/>
          </p:cNvSpPr>
          <p:nvPr>
            <p:ph type="title"/>
          </p:nvPr>
        </p:nvSpPr>
        <p:spPr/>
        <p:txBody>
          <a:bodyPr/>
          <a:lstStyle/>
          <a:p>
            <a:r>
              <a:rPr lang="fr-FR" dirty="0">
                <a:latin typeface="Poppins" panose="00000500000000000000" pitchFamily="2" charset="0"/>
                <a:cs typeface="Poppins" panose="00000500000000000000" pitchFamily="2" charset="0"/>
              </a:rPr>
              <a:t>Votre cartographie des flux </a:t>
            </a:r>
            <a:r>
              <a:rPr lang="fr-FR" b="0" dirty="0">
                <a:latin typeface="+mj-lt"/>
                <a:cs typeface="Poppins" panose="00000500000000000000" pitchFamily="2" charset="0"/>
              </a:rPr>
              <a:t>réemploi</a:t>
            </a:r>
            <a:r>
              <a:rPr lang="fr-FR" dirty="0">
                <a:latin typeface="Poppins" panose="00000500000000000000" pitchFamily="2" charset="0"/>
                <a:cs typeface="Poppins" panose="00000500000000000000" pitchFamily="2" charset="0"/>
              </a:rPr>
              <a:t> de votre entreprise – à vous de jouer !</a:t>
            </a:r>
          </a:p>
        </p:txBody>
      </p:sp>
      <p:sp>
        <p:nvSpPr>
          <p:cNvPr id="4" name="Espace réservé de la date 3">
            <a:extLst>
              <a:ext uri="{FF2B5EF4-FFF2-40B4-BE49-F238E27FC236}">
                <a16:creationId xmlns:a16="http://schemas.microsoft.com/office/drawing/2014/main" id="{E45FA764-32D9-264E-36AF-434F3A87A45A}"/>
              </a:ext>
            </a:extLst>
          </p:cNvPr>
          <p:cNvSpPr>
            <a:spLocks noGrp="1"/>
          </p:cNvSpPr>
          <p:nvPr>
            <p:ph type="dt" sz="half" idx="11"/>
          </p:nvPr>
        </p:nvSpPr>
        <p:spPr/>
        <p:txBody>
          <a:bodyPr/>
          <a:lstStyle/>
          <a:p>
            <a:fld id="{CE2CA4C2-FD14-49EB-B46A-D4745CDB2B8B}" type="datetime1">
              <a:rPr lang="en-GB" smtClean="0"/>
              <a:pPr/>
              <a:t>26/03/2026</a:t>
            </a:fld>
            <a:endParaRPr lang="fr-FR" dirty="0"/>
          </a:p>
        </p:txBody>
      </p:sp>
      <p:sp>
        <p:nvSpPr>
          <p:cNvPr id="5" name="Espace réservé du numéro de diapositive 4">
            <a:extLst>
              <a:ext uri="{FF2B5EF4-FFF2-40B4-BE49-F238E27FC236}">
                <a16:creationId xmlns:a16="http://schemas.microsoft.com/office/drawing/2014/main" id="{BD1C0F60-78A5-1BD4-E527-FECEB15B475A}"/>
              </a:ext>
            </a:extLst>
          </p:cNvPr>
          <p:cNvSpPr>
            <a:spLocks noGrp="1"/>
          </p:cNvSpPr>
          <p:nvPr>
            <p:ph type="sldNum" sz="quarter" idx="12"/>
          </p:nvPr>
        </p:nvSpPr>
        <p:spPr/>
        <p:txBody>
          <a:bodyPr/>
          <a:lstStyle/>
          <a:p>
            <a:fld id="{523E91DC-5C0F-443B-9617-CF521B799BE5}" type="slidenum">
              <a:rPr lang="fr-FR" smtClean="0"/>
              <a:pPr/>
              <a:t>9</a:t>
            </a:fld>
            <a:endParaRPr lang="fr-FR" dirty="0"/>
          </a:p>
        </p:txBody>
      </p:sp>
      <p:sp>
        <p:nvSpPr>
          <p:cNvPr id="3" name="Rectangle : coins arrondis 2">
            <a:extLst>
              <a:ext uri="{FF2B5EF4-FFF2-40B4-BE49-F238E27FC236}">
                <a16:creationId xmlns:a16="http://schemas.microsoft.com/office/drawing/2014/main" id="{14B75914-DA5E-AC39-D037-A42E793371CE}"/>
              </a:ext>
            </a:extLst>
          </p:cNvPr>
          <p:cNvSpPr/>
          <p:nvPr/>
        </p:nvSpPr>
        <p:spPr>
          <a:xfrm>
            <a:off x="642035" y="1060450"/>
            <a:ext cx="3825957" cy="1320800"/>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4" descr="Cornière carton standard - Film et palette | Cenoac | Cenpac">
            <a:extLst>
              <a:ext uri="{FF2B5EF4-FFF2-40B4-BE49-F238E27FC236}">
                <a16:creationId xmlns:a16="http://schemas.microsoft.com/office/drawing/2014/main" id="{801105B1-ACE7-5737-1FCD-453AEA39A4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14" y="1579529"/>
            <a:ext cx="242889" cy="24288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Caisse de regroupement Kraft Rectangulaire 4 x 5 Litres">
            <a:extLst>
              <a:ext uri="{FF2B5EF4-FFF2-40B4-BE49-F238E27FC236}">
                <a16:creationId xmlns:a16="http://schemas.microsoft.com/office/drawing/2014/main" id="{0EC38270-9402-C73D-5214-1D104A9098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141" y="1226631"/>
            <a:ext cx="242888" cy="242888"/>
          </a:xfrm>
          <a:prstGeom prst="rect">
            <a:avLst/>
          </a:prstGeom>
          <a:noFill/>
          <a:extLst>
            <a:ext uri="{909E8E84-426E-40DD-AFC4-6F175D3DCCD1}">
              <a14:hiddenFill xmlns:a14="http://schemas.microsoft.com/office/drawing/2010/main">
                <a:solidFill>
                  <a:srgbClr val="FFFFFF"/>
                </a:solidFill>
              </a14:hiddenFill>
            </a:ext>
          </a:extLst>
        </p:spPr>
      </p:pic>
      <p:pic>
        <p:nvPicPr>
          <p:cNvPr id="24" name="Image 23" descr="Une image contenant plateau, intérieur, bol, conteneur&#10;&#10;Le contenu généré par l’IA peut être incorrect.">
            <a:extLst>
              <a:ext uri="{FF2B5EF4-FFF2-40B4-BE49-F238E27FC236}">
                <a16:creationId xmlns:a16="http://schemas.microsoft.com/office/drawing/2014/main" id="{3DF17F98-C44E-ADED-43AC-48AE0CBAC5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7017" y="1234886"/>
            <a:ext cx="431799" cy="242887"/>
          </a:xfrm>
          <a:prstGeom prst="rect">
            <a:avLst/>
          </a:prstGeom>
        </p:spPr>
      </p:pic>
      <p:pic>
        <p:nvPicPr>
          <p:cNvPr id="26" name="Image 25" descr="Une image contenant boîte, en bois, conteneur, Planche&#10;&#10;Le contenu généré par l’IA peut être incorrect.">
            <a:extLst>
              <a:ext uri="{FF2B5EF4-FFF2-40B4-BE49-F238E27FC236}">
                <a16:creationId xmlns:a16="http://schemas.microsoft.com/office/drawing/2014/main" id="{F0918AF8-70D9-9A04-382A-909523A7F4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3209" y="1226632"/>
            <a:ext cx="431799" cy="242887"/>
          </a:xfrm>
          <a:prstGeom prst="rect">
            <a:avLst/>
          </a:prstGeom>
        </p:spPr>
      </p:pic>
      <p:pic>
        <p:nvPicPr>
          <p:cNvPr id="28" name="Image 27" descr="Une image contenant conteneur, Poubelle, cylindre, plastique&#10;&#10;Le contenu généré par l’IA peut être incorrect.">
            <a:extLst>
              <a:ext uri="{FF2B5EF4-FFF2-40B4-BE49-F238E27FC236}">
                <a16:creationId xmlns:a16="http://schemas.microsoft.com/office/drawing/2014/main" id="{CDFE0CA8-5212-C6F6-D93C-23E7FC9712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6556" y="1226632"/>
            <a:ext cx="431799" cy="242887"/>
          </a:xfrm>
          <a:prstGeom prst="rect">
            <a:avLst/>
          </a:prstGeom>
        </p:spPr>
      </p:pic>
      <p:pic>
        <p:nvPicPr>
          <p:cNvPr id="30" name="Image 29" descr="Une image contenant conteneur, boîte&#10;&#10;Le contenu généré par l’IA peut être incorrect.">
            <a:extLst>
              <a:ext uri="{FF2B5EF4-FFF2-40B4-BE49-F238E27FC236}">
                <a16:creationId xmlns:a16="http://schemas.microsoft.com/office/drawing/2014/main" id="{2E624C0C-C22A-458F-B2C6-51F1E72A4C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10121" y="1226632"/>
            <a:ext cx="431799" cy="242887"/>
          </a:xfrm>
          <a:prstGeom prst="rect">
            <a:avLst/>
          </a:prstGeom>
        </p:spPr>
      </p:pic>
      <p:pic>
        <p:nvPicPr>
          <p:cNvPr id="32" name="Image 31" descr="Une image contenant grille&#10;&#10;Le contenu généré par l’IA peut être incorrect.">
            <a:extLst>
              <a:ext uri="{FF2B5EF4-FFF2-40B4-BE49-F238E27FC236}">
                <a16:creationId xmlns:a16="http://schemas.microsoft.com/office/drawing/2014/main" id="{E7A957E5-855B-B73A-F86F-CA165155B8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8939" y="1226633"/>
            <a:ext cx="431799" cy="242887"/>
          </a:xfrm>
          <a:prstGeom prst="rect">
            <a:avLst/>
          </a:prstGeom>
        </p:spPr>
      </p:pic>
      <p:pic>
        <p:nvPicPr>
          <p:cNvPr id="34" name="Image 33" descr="Une image contenant conteneur, poubelle, panier&#10;&#10;Le contenu généré par l’IA peut être incorrect.">
            <a:extLst>
              <a:ext uri="{FF2B5EF4-FFF2-40B4-BE49-F238E27FC236}">
                <a16:creationId xmlns:a16="http://schemas.microsoft.com/office/drawing/2014/main" id="{1B3F7E95-E947-5CA2-A76F-29C132C90B9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60738" y="1226634"/>
            <a:ext cx="431799" cy="242887"/>
          </a:xfrm>
          <a:prstGeom prst="rect">
            <a:avLst/>
          </a:prstGeom>
        </p:spPr>
      </p:pic>
      <p:pic>
        <p:nvPicPr>
          <p:cNvPr id="36" name="Image 35" descr="Une image contenant en bois, bois, Planche, Bloc de bois&#10;&#10;Le contenu généré par l’IA peut être incorrect.">
            <a:extLst>
              <a:ext uri="{FF2B5EF4-FFF2-40B4-BE49-F238E27FC236}">
                <a16:creationId xmlns:a16="http://schemas.microsoft.com/office/drawing/2014/main" id="{3B5D94DF-3CAC-8EEA-C843-7133A8C60B4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1685" y="1587768"/>
            <a:ext cx="431799" cy="242887"/>
          </a:xfrm>
          <a:prstGeom prst="rect">
            <a:avLst/>
          </a:prstGeom>
        </p:spPr>
      </p:pic>
      <p:pic>
        <p:nvPicPr>
          <p:cNvPr id="38" name="Image 37" descr="Une image contenant boisson gazeuse, bouteille, vase, liquide&#10;&#10;Le contenu généré par l’IA peut être incorrect.">
            <a:extLst>
              <a:ext uri="{FF2B5EF4-FFF2-40B4-BE49-F238E27FC236}">
                <a16:creationId xmlns:a16="http://schemas.microsoft.com/office/drawing/2014/main" id="{FDE8D4B9-B206-3DDB-183C-A4F271AD7B1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1410" y="1596007"/>
            <a:ext cx="431799" cy="242887"/>
          </a:xfrm>
          <a:prstGeom prst="rect">
            <a:avLst/>
          </a:prstGeom>
        </p:spPr>
      </p:pic>
      <p:pic>
        <p:nvPicPr>
          <p:cNvPr id="40" name="Image 39" descr="Une image contenant serviette en papier, Papier toilette, cylindre, Approvisionnement domestique&#10;&#10;Le contenu généré par l’IA peut être incorrect.">
            <a:extLst>
              <a:ext uri="{FF2B5EF4-FFF2-40B4-BE49-F238E27FC236}">
                <a16:creationId xmlns:a16="http://schemas.microsoft.com/office/drawing/2014/main" id="{D7F91BD4-FA88-E190-4008-911FA7B0157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60358" y="1596007"/>
            <a:ext cx="431799" cy="242887"/>
          </a:xfrm>
          <a:prstGeom prst="rect">
            <a:avLst/>
          </a:prstGeom>
        </p:spPr>
      </p:pic>
      <p:pic>
        <p:nvPicPr>
          <p:cNvPr id="42" name="Image 41" descr="Une image contenant cylindre&#10;&#10;Le contenu généré par l’IA peut être incorrect.">
            <a:extLst>
              <a:ext uri="{FF2B5EF4-FFF2-40B4-BE49-F238E27FC236}">
                <a16:creationId xmlns:a16="http://schemas.microsoft.com/office/drawing/2014/main" id="{1F5C940F-66D8-EDBD-0021-C081AEE37AB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26138" y="1596007"/>
            <a:ext cx="431799" cy="242887"/>
          </a:xfrm>
          <a:prstGeom prst="rect">
            <a:avLst/>
          </a:prstGeom>
        </p:spPr>
      </p:pic>
      <p:pic>
        <p:nvPicPr>
          <p:cNvPr id="44" name="Image 43" descr="Une image contenant boisson gazeuse, bouteille, plastique&#10;&#10;Le contenu généré par l’IA peut être incorrect.">
            <a:extLst>
              <a:ext uri="{FF2B5EF4-FFF2-40B4-BE49-F238E27FC236}">
                <a16:creationId xmlns:a16="http://schemas.microsoft.com/office/drawing/2014/main" id="{97109FA5-9A25-3EF3-1A11-DB10021FF12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04563" y="1587767"/>
            <a:ext cx="431799" cy="242887"/>
          </a:xfrm>
          <a:prstGeom prst="rect">
            <a:avLst/>
          </a:prstGeom>
        </p:spPr>
      </p:pic>
      <p:pic>
        <p:nvPicPr>
          <p:cNvPr id="46" name="Image 45" descr="Une image contenant croquis&#10;&#10;Le contenu généré par l’IA peut être incorrect.">
            <a:extLst>
              <a:ext uri="{FF2B5EF4-FFF2-40B4-BE49-F238E27FC236}">
                <a16:creationId xmlns:a16="http://schemas.microsoft.com/office/drawing/2014/main" id="{B1FC4339-4656-E548-2BD8-F77EAD6099B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1920" y="1586257"/>
            <a:ext cx="431799" cy="242887"/>
          </a:xfrm>
          <a:prstGeom prst="rect">
            <a:avLst/>
          </a:prstGeom>
        </p:spPr>
      </p:pic>
      <p:pic>
        <p:nvPicPr>
          <p:cNvPr id="48" name="Image 47" descr="Une image contenant cylindre&#10;&#10;Le contenu généré par l’IA peut être incorrect.">
            <a:extLst>
              <a:ext uri="{FF2B5EF4-FFF2-40B4-BE49-F238E27FC236}">
                <a16:creationId xmlns:a16="http://schemas.microsoft.com/office/drawing/2014/main" id="{F1846B2B-D4F3-961A-96F2-579C289D6B0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77317" y="1573400"/>
            <a:ext cx="431799" cy="242887"/>
          </a:xfrm>
          <a:prstGeom prst="rect">
            <a:avLst/>
          </a:prstGeom>
        </p:spPr>
      </p:pic>
      <p:pic>
        <p:nvPicPr>
          <p:cNvPr id="50" name="Image 49" descr="Une image contenant accessoire, sac à provisions, sac, sac à main&#10;&#10;Le contenu généré par l’IA peut être incorrect.">
            <a:extLst>
              <a:ext uri="{FF2B5EF4-FFF2-40B4-BE49-F238E27FC236}">
                <a16:creationId xmlns:a16="http://schemas.microsoft.com/office/drawing/2014/main" id="{9B166FAB-0D75-F78E-81AE-8D9F5F901F8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59560" y="1940650"/>
            <a:ext cx="431799" cy="242887"/>
          </a:xfrm>
          <a:prstGeom prst="rect">
            <a:avLst/>
          </a:prstGeom>
        </p:spPr>
      </p:pic>
      <p:pic>
        <p:nvPicPr>
          <p:cNvPr id="52" name="Image 51" descr="Une image contenant transport, roue, cercle&#10;&#10;Le contenu généré par l’IA peut être incorrect.">
            <a:extLst>
              <a:ext uri="{FF2B5EF4-FFF2-40B4-BE49-F238E27FC236}">
                <a16:creationId xmlns:a16="http://schemas.microsoft.com/office/drawing/2014/main" id="{41BCB673-9188-C02A-B87D-447E2DAD82C9}"/>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71684" y="1957126"/>
            <a:ext cx="431799" cy="242887"/>
          </a:xfrm>
          <a:prstGeom prst="rect">
            <a:avLst/>
          </a:prstGeom>
        </p:spPr>
      </p:pic>
      <p:pic>
        <p:nvPicPr>
          <p:cNvPr id="54" name="Image 53" descr="Une image contenant boîte, carton, conteneur, Boîte d’expédition&#10;&#10;Le contenu généré par l’IA peut être incorrect.">
            <a:extLst>
              <a:ext uri="{FF2B5EF4-FFF2-40B4-BE49-F238E27FC236}">
                <a16:creationId xmlns:a16="http://schemas.microsoft.com/office/drawing/2014/main" id="{BB90C189-D418-CEAB-46B5-C63DA345F0F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44017" y="1959895"/>
            <a:ext cx="431799" cy="242887"/>
          </a:xfrm>
          <a:prstGeom prst="rect">
            <a:avLst/>
          </a:prstGeom>
        </p:spPr>
      </p:pic>
      <p:pic>
        <p:nvPicPr>
          <p:cNvPr id="56" name="Image 55" descr="Une image contenant léger&#10;&#10;Le contenu généré par l’IA peut être incorrect.">
            <a:extLst>
              <a:ext uri="{FF2B5EF4-FFF2-40B4-BE49-F238E27FC236}">
                <a16:creationId xmlns:a16="http://schemas.microsoft.com/office/drawing/2014/main" id="{21B887EE-80B3-4614-20BB-1065C62377ED}"/>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62288" y="1939735"/>
            <a:ext cx="431799" cy="242887"/>
          </a:xfrm>
          <a:prstGeom prst="rect">
            <a:avLst/>
          </a:prstGeom>
        </p:spPr>
      </p:pic>
      <p:pic>
        <p:nvPicPr>
          <p:cNvPr id="58" name="Image 57" descr="Une image contenant conteneur, boîte, poubelle, plastique&#10;&#10;Le contenu généré par l’IA peut être incorrect.">
            <a:extLst>
              <a:ext uri="{FF2B5EF4-FFF2-40B4-BE49-F238E27FC236}">
                <a16:creationId xmlns:a16="http://schemas.microsoft.com/office/drawing/2014/main" id="{B97930FB-3C2B-4FB8-D32A-AEE7B88DBB8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96405" y="1931481"/>
            <a:ext cx="431799" cy="242887"/>
          </a:xfrm>
          <a:prstGeom prst="rect">
            <a:avLst/>
          </a:prstGeom>
        </p:spPr>
      </p:pic>
      <p:pic>
        <p:nvPicPr>
          <p:cNvPr id="60" name="Image 59" descr="Une image contenant cylindre, plastique&#10;&#10;Le contenu généré par l’IA peut être incorrect.">
            <a:extLst>
              <a:ext uri="{FF2B5EF4-FFF2-40B4-BE49-F238E27FC236}">
                <a16:creationId xmlns:a16="http://schemas.microsoft.com/office/drawing/2014/main" id="{8647B246-F27C-6A38-7CDC-6401B6210A02}"/>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12358" y="1953542"/>
            <a:ext cx="431799" cy="242887"/>
          </a:xfrm>
          <a:prstGeom prst="rect">
            <a:avLst/>
          </a:prstGeom>
        </p:spPr>
      </p:pic>
      <p:pic>
        <p:nvPicPr>
          <p:cNvPr id="62" name="Image 61" descr="Une image contenant conception&#10;&#10;Le contenu généré par l’IA peut être incorrect.">
            <a:extLst>
              <a:ext uri="{FF2B5EF4-FFF2-40B4-BE49-F238E27FC236}">
                <a16:creationId xmlns:a16="http://schemas.microsoft.com/office/drawing/2014/main" id="{88D5497D-8642-E1FF-2E7E-6BE395B7758C}"/>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41920" y="1945728"/>
            <a:ext cx="431799" cy="242887"/>
          </a:xfrm>
          <a:prstGeom prst="rect">
            <a:avLst/>
          </a:prstGeom>
        </p:spPr>
      </p:pic>
      <p:pic>
        <p:nvPicPr>
          <p:cNvPr id="64" name="Image 63" descr="Une image contenant tonneau, cylindre, fût, argent&#10;&#10;Le contenu généré par l’IA peut être incorrect.">
            <a:extLst>
              <a:ext uri="{FF2B5EF4-FFF2-40B4-BE49-F238E27FC236}">
                <a16:creationId xmlns:a16="http://schemas.microsoft.com/office/drawing/2014/main" id="{FC6851EC-3BA0-BB08-F784-38DE49F09878}"/>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457873" y="1953542"/>
            <a:ext cx="431799" cy="242887"/>
          </a:xfrm>
          <a:prstGeom prst="rect">
            <a:avLst/>
          </a:prstGeom>
        </p:spPr>
      </p:pic>
      <p:pic>
        <p:nvPicPr>
          <p:cNvPr id="66" name="Image 65" descr="Une image contenant en bois, bois, Planche, banc&#10;&#10;Le contenu généré par l’IA peut être incorrect.">
            <a:extLst>
              <a:ext uri="{FF2B5EF4-FFF2-40B4-BE49-F238E27FC236}">
                <a16:creationId xmlns:a16="http://schemas.microsoft.com/office/drawing/2014/main" id="{4580C16F-8968-FAD2-17B6-4EC835D19983}"/>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909116" y="1278573"/>
            <a:ext cx="431799" cy="242887"/>
          </a:xfrm>
          <a:prstGeom prst="rect">
            <a:avLst/>
          </a:prstGeom>
        </p:spPr>
      </p:pic>
      <p:pic>
        <p:nvPicPr>
          <p:cNvPr id="68" name="Image 67" descr="Une image contenant fruit de mer, poisson, Produits de la mer, nourriture&#10;&#10;Le contenu généré par l’IA peut être incorrect.">
            <a:extLst>
              <a:ext uri="{FF2B5EF4-FFF2-40B4-BE49-F238E27FC236}">
                <a16:creationId xmlns:a16="http://schemas.microsoft.com/office/drawing/2014/main" id="{72F366E4-4D18-8219-C218-8E43EB4F98E7}"/>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899817" y="1586257"/>
            <a:ext cx="431799" cy="242887"/>
          </a:xfrm>
          <a:prstGeom prst="rect">
            <a:avLst/>
          </a:prstGeom>
        </p:spPr>
      </p:pic>
      <p:pic>
        <p:nvPicPr>
          <p:cNvPr id="70" name="Image 69" descr="Une image contenant carton, boîte, Boîte d’expédition, Transport maritime&#10;&#10;Le contenu généré par l’IA peut être incorrect.">
            <a:extLst>
              <a:ext uri="{FF2B5EF4-FFF2-40B4-BE49-F238E27FC236}">
                <a16:creationId xmlns:a16="http://schemas.microsoft.com/office/drawing/2014/main" id="{A3309861-B9C7-EAE9-026E-61D17F72A0E8}"/>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899817" y="1939735"/>
            <a:ext cx="431799" cy="242887"/>
          </a:xfrm>
          <a:prstGeom prst="rect">
            <a:avLst/>
          </a:prstGeom>
        </p:spPr>
      </p:pic>
      <p:pic>
        <p:nvPicPr>
          <p:cNvPr id="72" name="Image 71" descr="Une image contenant charrette à bras, transport, panier&#10;&#10;Le contenu généré par l’IA peut être incorrect.">
            <a:extLst>
              <a:ext uri="{FF2B5EF4-FFF2-40B4-BE49-F238E27FC236}">
                <a16:creationId xmlns:a16="http://schemas.microsoft.com/office/drawing/2014/main" id="{C1583BC6-8E39-827F-3702-9B124D97D6F9}"/>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759560" y="1226647"/>
            <a:ext cx="431799" cy="242887"/>
          </a:xfrm>
          <a:prstGeom prst="rect">
            <a:avLst/>
          </a:prstGeom>
        </p:spPr>
      </p:pic>
      <p:sp>
        <p:nvSpPr>
          <p:cNvPr id="73" name="Rectangle : coins arrondis 72">
            <a:extLst>
              <a:ext uri="{FF2B5EF4-FFF2-40B4-BE49-F238E27FC236}">
                <a16:creationId xmlns:a16="http://schemas.microsoft.com/office/drawing/2014/main" id="{8ED316A7-3AFE-0D15-9E1A-7AE0B247217E}"/>
              </a:ext>
            </a:extLst>
          </p:cNvPr>
          <p:cNvSpPr/>
          <p:nvPr/>
        </p:nvSpPr>
        <p:spPr>
          <a:xfrm>
            <a:off x="578720" y="996740"/>
            <a:ext cx="3949944" cy="1443106"/>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Rectangle 73">
            <a:extLst>
              <a:ext uri="{FF2B5EF4-FFF2-40B4-BE49-F238E27FC236}">
                <a16:creationId xmlns:a16="http://schemas.microsoft.com/office/drawing/2014/main" id="{C5784087-E4EB-8513-B88B-E01F1E916885}"/>
              </a:ext>
            </a:extLst>
          </p:cNvPr>
          <p:cNvSpPr/>
          <p:nvPr/>
        </p:nvSpPr>
        <p:spPr>
          <a:xfrm>
            <a:off x="1071684" y="932873"/>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Rectangle 74">
            <a:extLst>
              <a:ext uri="{FF2B5EF4-FFF2-40B4-BE49-F238E27FC236}">
                <a16:creationId xmlns:a16="http://schemas.microsoft.com/office/drawing/2014/main" id="{C948353D-2998-A693-2EBB-A692038EB777}"/>
              </a:ext>
            </a:extLst>
          </p:cNvPr>
          <p:cNvSpPr/>
          <p:nvPr/>
        </p:nvSpPr>
        <p:spPr>
          <a:xfrm>
            <a:off x="3967284" y="2311175"/>
            <a:ext cx="236801" cy="960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05961966"/>
      </p:ext>
    </p:extLst>
  </p:cSld>
  <p:clrMapOvr>
    <a:masterClrMapping/>
  </p:clrMapOvr>
</p:sld>
</file>

<file path=ppt/theme/theme1.xml><?xml version="1.0" encoding="utf-8"?>
<a:theme xmlns:a="http://schemas.openxmlformats.org/drawingml/2006/main" name="Client">
  <a:themeElements>
    <a:clrScheme name="CITEO PRO PPT">
      <a:dk1>
        <a:srgbClr val="000000"/>
      </a:dk1>
      <a:lt1>
        <a:srgbClr val="FFFFFF"/>
      </a:lt1>
      <a:dk2>
        <a:srgbClr val="FFFFFF"/>
      </a:dk2>
      <a:lt2>
        <a:srgbClr val="FFFFFF"/>
      </a:lt2>
      <a:accent1>
        <a:srgbClr val="263864"/>
      </a:accent1>
      <a:accent2>
        <a:srgbClr val="3A76F6"/>
      </a:accent2>
      <a:accent3>
        <a:srgbClr val="F56652"/>
      </a:accent3>
      <a:accent4>
        <a:srgbClr val="FFFFFF"/>
      </a:accent4>
      <a:accent5>
        <a:srgbClr val="FFFFFF"/>
      </a:accent5>
      <a:accent6>
        <a:srgbClr val="FFFFFF"/>
      </a:accent6>
      <a:hlink>
        <a:srgbClr val="000000"/>
      </a:hlink>
      <a:folHlink>
        <a:srgbClr val="000000"/>
      </a:folHlink>
    </a:clrScheme>
    <a:fontScheme name="Gill Sans Nova Inline Regular - Arial">
      <a:majorFont>
        <a:latin typeface="Gill Sans Nova Inline Regular"/>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Bleu marine 100%">
      <a:srgbClr val="263864"/>
    </a:custClr>
    <a:custClr name="Bleu marine 80%">
      <a:srgbClr val="516083"/>
    </a:custClr>
    <a:custClr name="Bleu marine 60%">
      <a:srgbClr val="7D88A2"/>
    </a:custClr>
    <a:custClr name="Bleu marine 40%">
      <a:srgbClr val="A8AFC1"/>
    </a:custClr>
    <a:custClr name="Bleu marine 20%">
      <a:srgbClr val="D4D7E0"/>
    </a:custClr>
    <a:custClr name="Custom Color 6">
      <a:srgbClr val="FFFFFF"/>
    </a:custClr>
    <a:custClr name="Custom Color 7">
      <a:srgbClr val="FFFFFF"/>
    </a:custClr>
    <a:custClr name="Custom Color 8">
      <a:srgbClr val="FFFFFF"/>
    </a:custClr>
    <a:custClr name="Custom Color 9">
      <a:srgbClr val="FFFFFF"/>
    </a:custClr>
    <a:custClr name="Custom Color 10">
      <a:srgbClr val="FFFFFF"/>
    </a:custClr>
    <a:custClr name="Papier &amp; Carton">
      <a:srgbClr val="0071B1"/>
    </a:custClr>
    <a:custClr name="Verre">
      <a:srgbClr val="428633"/>
    </a:custClr>
    <a:custClr name="Plastiques">
      <a:srgbClr val="F3D224"/>
    </a:custClr>
    <a:custClr name="Metal">
      <a:srgbClr val="6A6865"/>
    </a:custClr>
    <a:custClr name="Emaballages complexes">
      <a:srgbClr val="EE7336"/>
    </a:custClr>
    <a:custClr name="Univer Reduction">
      <a:srgbClr val="30CFFF"/>
    </a:custClr>
    <a:custClr name="Univers Reemploi">
      <a:srgbClr val="7C3AED"/>
    </a:custClr>
    <a:custClr name="Univers Recyclage">
      <a:srgbClr val="FFCC15"/>
    </a:custClr>
    <a:custClr name="Custom Color 19">
      <a:srgbClr val="FFFFFF"/>
    </a:custClr>
    <a:custClr name="Custom Color 20">
      <a:srgbClr val="FFFFFF"/>
    </a:custClr>
    <a:custClr name="Custom Color 21">
      <a:srgbClr val="FFFFFF"/>
    </a:custClr>
    <a:custClr name="Custom Color 22">
      <a:srgbClr val="FFFFFF"/>
    </a:custClr>
    <a:custClr name="Custom Color 23">
      <a:srgbClr val="FFFFFF"/>
    </a:custClr>
    <a:custClr name="Custom Color 24">
      <a:srgbClr val="FFFFFF"/>
    </a:custClr>
    <a:custClr name="Custom Color 25">
      <a:srgbClr val="FFFFFF"/>
    </a:custClr>
    <a:custClr name="Custom Color 26">
      <a:srgbClr val="FFFFFF"/>
    </a:custClr>
    <a:custClr name="Custom Color 27">
      <a:srgbClr val="FFFFFF"/>
    </a:custClr>
    <a:custClr name="Custom Color 28">
      <a:srgbClr val="FFFFFF"/>
    </a:custClr>
    <a:custClr name="Custom Color 29">
      <a:srgbClr val="FFFFFF"/>
    </a:custClr>
    <a:custClr name="Custom Color 30">
      <a:srgbClr val="FFFFFF"/>
    </a:custClr>
    <a:custClr name="Custom Color 31">
      <a:srgbClr val="FFFFFF"/>
    </a:custClr>
    <a:custClr name="Custom Color 32">
      <a:srgbClr val="FFFFFF"/>
    </a:custClr>
    <a:custClr name="Custom Color 33">
      <a:srgbClr val="FFFFFF"/>
    </a:custClr>
    <a:custClr name="Custom Color 34">
      <a:srgbClr val="FFFFFF"/>
    </a:custClr>
    <a:custClr name="Custom Color 35">
      <a:srgbClr val="FFFFFF"/>
    </a:custClr>
    <a:custClr name="Custom Color 36">
      <a:srgbClr val="FFFFFF"/>
    </a:custClr>
    <a:custClr name="Custom Color 37">
      <a:srgbClr val="FFFFFF"/>
    </a:custClr>
    <a:custClr name="Custom Color 38">
      <a:srgbClr val="FFFFFF"/>
    </a:custClr>
    <a:custClr name="Custom Color 39">
      <a:srgbClr val="FFFFFF"/>
    </a:custClr>
    <a:custClr name="Custom Color 40">
      <a:srgbClr val="FFFFFF"/>
    </a:custClr>
    <a:custClr name="Custom Color 41">
      <a:srgbClr val="FFFFFF"/>
    </a:custClr>
    <a:custClr name="Custom Color 42">
      <a:srgbClr val="FFFFFF"/>
    </a:custClr>
    <a:custClr name="Custom Color 43">
      <a:srgbClr val="FFFFFF"/>
    </a:custClr>
    <a:custClr name="Custom Color 44">
      <a:srgbClr val="FFFFFF"/>
    </a:custClr>
    <a:custClr name="Custom Color 45">
      <a:srgbClr val="FFFFFF"/>
    </a:custClr>
    <a:custClr name="Custom Color 46">
      <a:srgbClr val="FFFFFF"/>
    </a:custClr>
    <a:custClr name="Custom Color 47">
      <a:srgbClr val="FFFFFF"/>
    </a:custClr>
    <a:custClr name="Custom Color 48">
      <a:srgbClr val="FFFFFF"/>
    </a:custClr>
    <a:custClr name="Custom Color 49">
      <a:srgbClr val="FFFFFF"/>
    </a:custClr>
    <a:custClr name="Custom Color 50">
      <a:srgbClr val="FFFFFF"/>
    </a:custClr>
  </a:custClrLst>
  <a:extLst>
    <a:ext uri="{05A4C25C-085E-4340-85A3-A5531E510DB2}">
      <thm15:themeFamily xmlns:thm15="http://schemas.microsoft.com/office/thememl/2012/main" name="citeo_pro_v3.pptx" id="{21838206-79DE-45A3-BD57-C80DD00205C7}" vid="{30FC308F-D2A3-44A9-B714-80A5BA2F717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ce1df83-a3bd-40f0-ae3c-5d15bb49a219">
      <Terms xmlns="http://schemas.microsoft.com/office/infopath/2007/PartnerControls"/>
    </lcf76f155ced4ddcb4097134ff3c332f>
    <TaxCatchAll xmlns="f692b8c5-2446-495b-b487-4f4a85afc27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E432381712504E9AB27E5B061B0209" ma:contentTypeVersion="19" ma:contentTypeDescription="Crée un document." ma:contentTypeScope="" ma:versionID="d0d577b5eb92198a8738533e6bee2d47">
  <xsd:schema xmlns:xsd="http://www.w3.org/2001/XMLSchema" xmlns:xs="http://www.w3.org/2001/XMLSchema" xmlns:p="http://schemas.microsoft.com/office/2006/metadata/properties" xmlns:ns2="f692b8c5-2446-495b-b487-4f4a85afc27f" xmlns:ns3="1ce1df83-a3bd-40f0-ae3c-5d15bb49a219" targetNamespace="http://schemas.microsoft.com/office/2006/metadata/properties" ma:root="true" ma:fieldsID="fec283f6ad7aacfe8418fef19922fe56" ns2:_="" ns3:_="">
    <xsd:import namespace="f692b8c5-2446-495b-b487-4f4a85afc27f"/>
    <xsd:import namespace="1ce1df83-a3bd-40f0-ae3c-5d15bb49a219"/>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92b8c5-2446-495b-b487-4f4a85afc27f"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6e25fb5d-d37b-4a0c-a9e6-7032cf6b4971}" ma:internalName="TaxCatchAll" ma:showField="CatchAllData" ma:web="f692b8c5-2446-495b-b487-4f4a85afc2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ce1df83-a3bd-40f0-ae3c-5d15bb49a219"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94a083a-1e22-4320-a76d-dcd5c55a697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487807-402E-4688-AE88-27166FC563FD}">
  <ds:schemaRefs>
    <ds:schemaRef ds:uri="http://schemas.microsoft.com/office/2006/metadata/properties"/>
    <ds:schemaRef ds:uri="http://schemas.microsoft.com/office/infopath/2007/PartnerControls"/>
    <ds:schemaRef ds:uri="1ce1df83-a3bd-40f0-ae3c-5d15bb49a219"/>
    <ds:schemaRef ds:uri="f692b8c5-2446-495b-b487-4f4a85afc27f"/>
  </ds:schemaRefs>
</ds:datastoreItem>
</file>

<file path=customXml/itemProps2.xml><?xml version="1.0" encoding="utf-8"?>
<ds:datastoreItem xmlns:ds="http://schemas.openxmlformats.org/officeDocument/2006/customXml" ds:itemID="{F390486E-CE40-4B60-ABA7-23625DC0FE70}">
  <ds:schemaRefs>
    <ds:schemaRef ds:uri="http://schemas.microsoft.com/sharepoint/v3/contenttype/forms"/>
  </ds:schemaRefs>
</ds:datastoreItem>
</file>

<file path=customXml/itemProps3.xml><?xml version="1.0" encoding="utf-8"?>
<ds:datastoreItem xmlns:ds="http://schemas.openxmlformats.org/officeDocument/2006/customXml" ds:itemID="{DE3C3E48-5FE9-416B-9DF9-F41F1E75D8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92b8c5-2446-495b-b487-4f4a85afc27f"/>
    <ds:schemaRef ds:uri="1ce1df83-a3bd-40f0-ae3c-5d15bb49a2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CARTOGRAPHIES</Template>
  <TotalTime>566</TotalTime>
  <Words>451</Words>
  <Application>Microsoft Office PowerPoint</Application>
  <PresentationFormat>Grand écran</PresentationFormat>
  <Paragraphs>91</Paragraphs>
  <Slides>10</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10</vt:i4>
      </vt:variant>
    </vt:vector>
  </HeadingPairs>
  <TitlesOfParts>
    <vt:vector size="18" baseType="lpstr">
      <vt:lpstr>Arial</vt:lpstr>
      <vt:lpstr>Calibri</vt:lpstr>
      <vt:lpstr>Gill Sans Nova Inline Regular</vt:lpstr>
      <vt:lpstr>Poppins</vt:lpstr>
      <vt:lpstr>Poppins Light</vt:lpstr>
      <vt:lpstr>Poppins Medium</vt:lpstr>
      <vt:lpstr>Poppins SemiBold</vt:lpstr>
      <vt:lpstr>Client</vt:lpstr>
      <vt:lpstr>Présentation PowerPoint</vt:lpstr>
      <vt:lpstr>Présentation PowerPoint</vt:lpstr>
      <vt:lpstr>Mode d’emploi</vt:lpstr>
      <vt:lpstr>Modèle – Secteur de la cosmétique</vt:lpstr>
      <vt:lpstr>Modèle – Secteur de l’optique</vt:lpstr>
      <vt:lpstr>Modèle – Distributeur</vt:lpstr>
      <vt:lpstr>Votre cartographie des flux physiques de votre entreprise – à vous de jouer !</vt:lpstr>
      <vt:lpstr>Votre cartographie des flux facturation de votre entreprise – à vous de jouer !</vt:lpstr>
      <vt:lpstr>Votre cartographie des flux réemploi de votre entreprise – à vous de jouer !</vt:lpstr>
      <vt:lpstr>Une question, une interrogation ? Contactez-nous !</vt:lpstr>
    </vt:vector>
  </TitlesOfParts>
  <Manager>CITEO PRO</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CITEO PRO</dc:subject>
  <dc:creator>MOINET Amandine</dc:creator>
  <cp:lastModifiedBy>MOINET Amandine</cp:lastModifiedBy>
  <cp:revision>1</cp:revision>
  <dcterms:created xsi:type="dcterms:W3CDTF">2025-10-29T14:51:07Z</dcterms:created>
  <dcterms:modified xsi:type="dcterms:W3CDTF">2026-03-26T16:43:09Z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0x0101004AE432381712504E9AB27E5B061B0209</vt:lpwstr>
  </property>
</Properties>
</file>